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62262-6125-432C-B6AA-89D7145D8D8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C16C50E-3D26-43B1-A90C-3A34E9B9E644}">
      <dgm:prSet phldrT="[Text]" custT="1"/>
      <dgm:spPr/>
      <dgm:t>
        <a:bodyPr/>
        <a:lstStyle/>
        <a:p>
          <a:r>
            <a:rPr lang="en-US" sz="3200" dirty="0" smtClean="0">
              <a:solidFill>
                <a:schemeClr val="tx1"/>
              </a:solidFill>
            </a:rPr>
            <a:t>(1) Assessment and monitoring</a:t>
          </a:r>
          <a:endParaRPr lang="en-US" sz="3200" dirty="0">
            <a:solidFill>
              <a:schemeClr val="tx1"/>
            </a:solidFill>
          </a:endParaRPr>
        </a:p>
      </dgm:t>
    </dgm:pt>
    <dgm:pt modelId="{13AA19BE-CC8C-4057-A1E0-590421D54A55}" type="parTrans" cxnId="{BBDF7DFF-6E1A-401A-8B72-49EED19528D8}">
      <dgm:prSet/>
      <dgm:spPr/>
      <dgm:t>
        <a:bodyPr/>
        <a:lstStyle/>
        <a:p>
          <a:endParaRPr lang="en-US" sz="2400" dirty="0">
            <a:solidFill>
              <a:schemeClr val="tx1"/>
            </a:solidFill>
          </a:endParaRPr>
        </a:p>
      </dgm:t>
    </dgm:pt>
    <dgm:pt modelId="{D3460340-8A5C-4A24-B5A4-051C0295727E}" type="sibTrans" cxnId="{BBDF7DFF-6E1A-401A-8B72-49EED19528D8}">
      <dgm:prSet/>
      <dgm:spPr/>
      <dgm:t>
        <a:bodyPr/>
        <a:lstStyle/>
        <a:p>
          <a:endParaRPr lang="en-US" sz="2400" dirty="0">
            <a:solidFill>
              <a:schemeClr val="tx1"/>
            </a:solidFill>
          </a:endParaRPr>
        </a:p>
      </dgm:t>
    </dgm:pt>
    <dgm:pt modelId="{96E702C5-4731-4FBE-A92A-DC590334E15D}">
      <dgm:prSet phldrT="[Text]" custT="1"/>
      <dgm:spPr/>
      <dgm:t>
        <a:bodyPr/>
        <a:lstStyle/>
        <a:p>
          <a:endParaRPr lang="en-US" sz="2800" dirty="0">
            <a:solidFill>
              <a:schemeClr val="tx1"/>
            </a:solidFill>
          </a:endParaRPr>
        </a:p>
      </dgm:t>
    </dgm:pt>
    <dgm:pt modelId="{336F3D70-D954-4ECB-80A1-DB94C6398ABD}" type="parTrans" cxnId="{3DB95CBE-A022-49B6-9E59-849928654F9D}">
      <dgm:prSet/>
      <dgm:spPr/>
      <dgm:t>
        <a:bodyPr/>
        <a:lstStyle/>
        <a:p>
          <a:endParaRPr lang="en-US" sz="2400" dirty="0">
            <a:solidFill>
              <a:schemeClr val="tx1"/>
            </a:solidFill>
          </a:endParaRPr>
        </a:p>
      </dgm:t>
    </dgm:pt>
    <dgm:pt modelId="{66CDBA10-9323-42B2-BE69-E3B4197599AC}" type="sibTrans" cxnId="{3DB95CBE-A022-49B6-9E59-849928654F9D}">
      <dgm:prSet/>
      <dgm:spPr/>
      <dgm:t>
        <a:bodyPr/>
        <a:lstStyle/>
        <a:p>
          <a:endParaRPr lang="en-US" sz="2400" dirty="0">
            <a:solidFill>
              <a:schemeClr val="tx1"/>
            </a:solidFill>
          </a:endParaRPr>
        </a:p>
      </dgm:t>
    </dgm:pt>
    <dgm:pt modelId="{181052FA-0872-446C-B4E9-3E77C980A3C8}">
      <dgm:prSet phldrT="[Text]" custT="1"/>
      <dgm:spPr/>
      <dgm:t>
        <a:bodyPr/>
        <a:lstStyle/>
        <a:p>
          <a:r>
            <a:rPr lang="en-US" sz="3200" dirty="0" smtClean="0">
              <a:solidFill>
                <a:schemeClr val="tx1"/>
              </a:solidFill>
            </a:rPr>
            <a:t>(2) Education for a partnership in care</a:t>
          </a:r>
          <a:endParaRPr lang="en-US" sz="3200" dirty="0">
            <a:solidFill>
              <a:schemeClr val="tx1"/>
            </a:solidFill>
          </a:endParaRPr>
        </a:p>
      </dgm:t>
    </dgm:pt>
    <dgm:pt modelId="{EA09FB45-5D7B-407F-84E7-182291BD71C5}" type="parTrans" cxnId="{8EB1A060-726C-47A7-9526-D5B9759A48B8}">
      <dgm:prSet/>
      <dgm:spPr/>
      <dgm:t>
        <a:bodyPr/>
        <a:lstStyle/>
        <a:p>
          <a:endParaRPr lang="en-US" sz="2400" dirty="0">
            <a:solidFill>
              <a:schemeClr val="tx1"/>
            </a:solidFill>
          </a:endParaRPr>
        </a:p>
      </dgm:t>
    </dgm:pt>
    <dgm:pt modelId="{6AAF60A8-0DC8-40A9-B54B-BF8D8DAFC3C8}" type="sibTrans" cxnId="{8EB1A060-726C-47A7-9526-D5B9759A48B8}">
      <dgm:prSet/>
      <dgm:spPr/>
      <dgm:t>
        <a:bodyPr/>
        <a:lstStyle/>
        <a:p>
          <a:endParaRPr lang="en-US" sz="2400" dirty="0">
            <a:solidFill>
              <a:schemeClr val="tx1"/>
            </a:solidFill>
          </a:endParaRPr>
        </a:p>
      </dgm:t>
    </dgm:pt>
    <dgm:pt modelId="{1E5A46CE-FBB3-47E4-8399-6DAD46E7992E}">
      <dgm:prSet phldrT="[Text]" custT="1"/>
      <dgm:spPr/>
      <dgm:t>
        <a:bodyPr/>
        <a:lstStyle/>
        <a:p>
          <a:r>
            <a:rPr lang="en-US" sz="3200" dirty="0" smtClean="0">
              <a:solidFill>
                <a:schemeClr val="tx1"/>
              </a:solidFill>
            </a:rPr>
            <a:t>(3) Control of environmental factors and comorbid conditions that may trigger asthma</a:t>
          </a:r>
          <a:endParaRPr lang="en-US" sz="3200" dirty="0">
            <a:solidFill>
              <a:schemeClr val="tx1"/>
            </a:solidFill>
          </a:endParaRPr>
        </a:p>
      </dgm:t>
    </dgm:pt>
    <dgm:pt modelId="{DF7231EF-3041-46B5-BAE3-0978A7BB8220}" type="parTrans" cxnId="{12BB13DB-1368-4786-B879-741562C441AF}">
      <dgm:prSet/>
      <dgm:spPr/>
      <dgm:t>
        <a:bodyPr/>
        <a:lstStyle/>
        <a:p>
          <a:endParaRPr lang="en-US" sz="2400" dirty="0">
            <a:solidFill>
              <a:schemeClr val="tx1"/>
            </a:solidFill>
          </a:endParaRPr>
        </a:p>
      </dgm:t>
    </dgm:pt>
    <dgm:pt modelId="{B5DAFE72-29E6-4D9E-8789-4A7EA9E0128F}" type="sibTrans" cxnId="{12BB13DB-1368-4786-B879-741562C441AF}">
      <dgm:prSet/>
      <dgm:spPr/>
      <dgm:t>
        <a:bodyPr/>
        <a:lstStyle/>
        <a:p>
          <a:endParaRPr lang="en-US" sz="2400" dirty="0">
            <a:solidFill>
              <a:schemeClr val="tx1"/>
            </a:solidFill>
          </a:endParaRPr>
        </a:p>
      </dgm:t>
    </dgm:pt>
    <dgm:pt modelId="{A4405F79-48B0-40F6-B796-8970F70C9AF6}">
      <dgm:prSet phldrT="[Text]" custT="1"/>
      <dgm:spPr/>
      <dgm:t>
        <a:bodyPr/>
        <a:lstStyle/>
        <a:p>
          <a:r>
            <a:rPr lang="en-US" sz="3200" dirty="0" smtClean="0">
              <a:solidFill>
                <a:schemeClr val="tx1"/>
              </a:solidFill>
            </a:rPr>
            <a:t>(4) Pharmacologic therapy.</a:t>
          </a:r>
          <a:endParaRPr lang="en-US" sz="3200" dirty="0">
            <a:solidFill>
              <a:schemeClr val="tx1"/>
            </a:solidFill>
          </a:endParaRPr>
        </a:p>
      </dgm:t>
    </dgm:pt>
    <dgm:pt modelId="{7B3C0E93-EE13-4EC2-BDC8-3DF3CE2ADA0A}" type="parTrans" cxnId="{2CE5665A-AF3F-4A0D-9FB8-5D5AB53FDD69}">
      <dgm:prSet/>
      <dgm:spPr/>
      <dgm:t>
        <a:bodyPr/>
        <a:lstStyle/>
        <a:p>
          <a:endParaRPr lang="en-US" sz="2400" dirty="0">
            <a:solidFill>
              <a:schemeClr val="tx1"/>
            </a:solidFill>
          </a:endParaRPr>
        </a:p>
      </dgm:t>
    </dgm:pt>
    <dgm:pt modelId="{8D83964A-3B11-4507-95CC-5E1603451548}" type="sibTrans" cxnId="{2CE5665A-AF3F-4A0D-9FB8-5D5AB53FDD69}">
      <dgm:prSet/>
      <dgm:spPr/>
      <dgm:t>
        <a:bodyPr/>
        <a:lstStyle/>
        <a:p>
          <a:endParaRPr lang="en-US" sz="2400" dirty="0">
            <a:solidFill>
              <a:schemeClr val="tx1"/>
            </a:solidFill>
          </a:endParaRPr>
        </a:p>
      </dgm:t>
    </dgm:pt>
    <dgm:pt modelId="{2C354032-A950-4220-9EE8-802BD9167CB8}" type="pres">
      <dgm:prSet presAssocID="{C5C62262-6125-432C-B6AA-89D7145D8D87}" presName="linear" presStyleCnt="0">
        <dgm:presLayoutVars>
          <dgm:animLvl val="lvl"/>
          <dgm:resizeHandles val="exact"/>
        </dgm:presLayoutVars>
      </dgm:prSet>
      <dgm:spPr/>
      <dgm:t>
        <a:bodyPr/>
        <a:lstStyle/>
        <a:p>
          <a:endParaRPr lang="en-US"/>
        </a:p>
      </dgm:t>
    </dgm:pt>
    <dgm:pt modelId="{FBC7F18E-AF30-480E-BC55-20F77BAED497}" type="pres">
      <dgm:prSet presAssocID="{1C16C50E-3D26-43B1-A90C-3A34E9B9E644}" presName="parentText" presStyleLbl="node1" presStyleIdx="0" presStyleCnt="4">
        <dgm:presLayoutVars>
          <dgm:chMax val="0"/>
          <dgm:bulletEnabled val="1"/>
        </dgm:presLayoutVars>
      </dgm:prSet>
      <dgm:spPr/>
      <dgm:t>
        <a:bodyPr/>
        <a:lstStyle/>
        <a:p>
          <a:endParaRPr lang="en-US"/>
        </a:p>
      </dgm:t>
    </dgm:pt>
    <dgm:pt modelId="{86D18D9F-DF06-4076-B56D-488A29E5DE73}" type="pres">
      <dgm:prSet presAssocID="{D3460340-8A5C-4A24-B5A4-051C0295727E}" presName="spacer" presStyleCnt="0"/>
      <dgm:spPr/>
    </dgm:pt>
    <dgm:pt modelId="{45ADFECF-BC9A-45DC-BD3C-DF2DA37AADF1}" type="pres">
      <dgm:prSet presAssocID="{181052FA-0872-446C-B4E9-3E77C980A3C8}" presName="parentText" presStyleLbl="node1" presStyleIdx="1" presStyleCnt="4">
        <dgm:presLayoutVars>
          <dgm:chMax val="0"/>
          <dgm:bulletEnabled val="1"/>
        </dgm:presLayoutVars>
      </dgm:prSet>
      <dgm:spPr/>
      <dgm:t>
        <a:bodyPr/>
        <a:lstStyle/>
        <a:p>
          <a:endParaRPr lang="en-US"/>
        </a:p>
      </dgm:t>
    </dgm:pt>
    <dgm:pt modelId="{2145B170-B5FD-40E9-8FE9-B224A0B91517}" type="pres">
      <dgm:prSet presAssocID="{6AAF60A8-0DC8-40A9-B54B-BF8D8DAFC3C8}" presName="spacer" presStyleCnt="0"/>
      <dgm:spPr/>
    </dgm:pt>
    <dgm:pt modelId="{F072FFFF-8C9E-42E2-8E55-B6ABF6E59900}" type="pres">
      <dgm:prSet presAssocID="{1E5A46CE-FBB3-47E4-8399-6DAD46E7992E}" presName="parentText" presStyleLbl="node1" presStyleIdx="2" presStyleCnt="4">
        <dgm:presLayoutVars>
          <dgm:chMax val="0"/>
          <dgm:bulletEnabled val="1"/>
        </dgm:presLayoutVars>
      </dgm:prSet>
      <dgm:spPr/>
      <dgm:t>
        <a:bodyPr/>
        <a:lstStyle/>
        <a:p>
          <a:endParaRPr lang="en-US"/>
        </a:p>
      </dgm:t>
    </dgm:pt>
    <dgm:pt modelId="{4D543AB0-68CA-4A4D-8425-FCDFDC26643C}" type="pres">
      <dgm:prSet presAssocID="{B5DAFE72-29E6-4D9E-8789-4A7EA9E0128F}" presName="spacer" presStyleCnt="0"/>
      <dgm:spPr/>
    </dgm:pt>
    <dgm:pt modelId="{5F88564C-753D-4E90-A8F1-BBA7D45EC683}" type="pres">
      <dgm:prSet presAssocID="{A4405F79-48B0-40F6-B796-8970F70C9AF6}" presName="parentText" presStyleLbl="node1" presStyleIdx="3" presStyleCnt="4">
        <dgm:presLayoutVars>
          <dgm:chMax val="0"/>
          <dgm:bulletEnabled val="1"/>
        </dgm:presLayoutVars>
      </dgm:prSet>
      <dgm:spPr/>
      <dgm:t>
        <a:bodyPr/>
        <a:lstStyle/>
        <a:p>
          <a:endParaRPr lang="en-US"/>
        </a:p>
      </dgm:t>
    </dgm:pt>
    <dgm:pt modelId="{7BBE37C2-D7F1-4022-A5ED-3362289AC6E6}" type="pres">
      <dgm:prSet presAssocID="{A4405F79-48B0-40F6-B796-8970F70C9AF6}" presName="childText" presStyleLbl="revTx" presStyleIdx="0" presStyleCnt="1">
        <dgm:presLayoutVars>
          <dgm:bulletEnabled val="1"/>
        </dgm:presLayoutVars>
      </dgm:prSet>
      <dgm:spPr/>
      <dgm:t>
        <a:bodyPr/>
        <a:lstStyle/>
        <a:p>
          <a:endParaRPr lang="en-US"/>
        </a:p>
      </dgm:t>
    </dgm:pt>
  </dgm:ptLst>
  <dgm:cxnLst>
    <dgm:cxn modelId="{3DB95CBE-A022-49B6-9E59-849928654F9D}" srcId="{A4405F79-48B0-40F6-B796-8970F70C9AF6}" destId="{96E702C5-4731-4FBE-A92A-DC590334E15D}" srcOrd="0" destOrd="0" parTransId="{336F3D70-D954-4ECB-80A1-DB94C6398ABD}" sibTransId="{66CDBA10-9323-42B2-BE69-E3B4197599AC}"/>
    <dgm:cxn modelId="{BBDF7DFF-6E1A-401A-8B72-49EED19528D8}" srcId="{C5C62262-6125-432C-B6AA-89D7145D8D87}" destId="{1C16C50E-3D26-43B1-A90C-3A34E9B9E644}" srcOrd="0" destOrd="0" parTransId="{13AA19BE-CC8C-4057-A1E0-590421D54A55}" sibTransId="{D3460340-8A5C-4A24-B5A4-051C0295727E}"/>
    <dgm:cxn modelId="{113BBCEE-0035-441A-83B3-52F99C06DA49}" type="presOf" srcId="{C5C62262-6125-432C-B6AA-89D7145D8D87}" destId="{2C354032-A950-4220-9EE8-802BD9167CB8}" srcOrd="0" destOrd="0" presId="urn:microsoft.com/office/officeart/2005/8/layout/vList2"/>
    <dgm:cxn modelId="{12BB13DB-1368-4786-B879-741562C441AF}" srcId="{C5C62262-6125-432C-B6AA-89D7145D8D87}" destId="{1E5A46CE-FBB3-47E4-8399-6DAD46E7992E}" srcOrd="2" destOrd="0" parTransId="{DF7231EF-3041-46B5-BAE3-0978A7BB8220}" sibTransId="{B5DAFE72-29E6-4D9E-8789-4A7EA9E0128F}"/>
    <dgm:cxn modelId="{2CE5665A-AF3F-4A0D-9FB8-5D5AB53FDD69}" srcId="{C5C62262-6125-432C-B6AA-89D7145D8D87}" destId="{A4405F79-48B0-40F6-B796-8970F70C9AF6}" srcOrd="3" destOrd="0" parTransId="{7B3C0E93-EE13-4EC2-BDC8-3DF3CE2ADA0A}" sibTransId="{8D83964A-3B11-4507-95CC-5E1603451548}"/>
    <dgm:cxn modelId="{D3CD04AE-7E74-49DC-B4B0-A869ED85D2D4}" type="presOf" srcId="{1C16C50E-3D26-43B1-A90C-3A34E9B9E644}" destId="{FBC7F18E-AF30-480E-BC55-20F77BAED497}" srcOrd="0" destOrd="0" presId="urn:microsoft.com/office/officeart/2005/8/layout/vList2"/>
    <dgm:cxn modelId="{1C0E8E8B-602D-44BA-A8AA-61270609D4A5}" type="presOf" srcId="{1E5A46CE-FBB3-47E4-8399-6DAD46E7992E}" destId="{F072FFFF-8C9E-42E2-8E55-B6ABF6E59900}" srcOrd="0" destOrd="0" presId="urn:microsoft.com/office/officeart/2005/8/layout/vList2"/>
    <dgm:cxn modelId="{2756E8CE-2B3D-42A1-97BF-30431CD12793}" type="presOf" srcId="{96E702C5-4731-4FBE-A92A-DC590334E15D}" destId="{7BBE37C2-D7F1-4022-A5ED-3362289AC6E6}" srcOrd="0" destOrd="0" presId="urn:microsoft.com/office/officeart/2005/8/layout/vList2"/>
    <dgm:cxn modelId="{96234398-B3ED-47DD-A4EB-A3A2FF9EE52B}" type="presOf" srcId="{181052FA-0872-446C-B4E9-3E77C980A3C8}" destId="{45ADFECF-BC9A-45DC-BD3C-DF2DA37AADF1}" srcOrd="0" destOrd="0" presId="urn:microsoft.com/office/officeart/2005/8/layout/vList2"/>
    <dgm:cxn modelId="{990CA7FE-326E-4C75-AE94-C8E46DDF8A5C}" type="presOf" srcId="{A4405F79-48B0-40F6-B796-8970F70C9AF6}" destId="{5F88564C-753D-4E90-A8F1-BBA7D45EC683}" srcOrd="0" destOrd="0" presId="urn:microsoft.com/office/officeart/2005/8/layout/vList2"/>
    <dgm:cxn modelId="{8EB1A060-726C-47A7-9526-D5B9759A48B8}" srcId="{C5C62262-6125-432C-B6AA-89D7145D8D87}" destId="{181052FA-0872-446C-B4E9-3E77C980A3C8}" srcOrd="1" destOrd="0" parTransId="{EA09FB45-5D7B-407F-84E7-182291BD71C5}" sibTransId="{6AAF60A8-0DC8-40A9-B54B-BF8D8DAFC3C8}"/>
    <dgm:cxn modelId="{5C09E65C-2504-4FE6-81E3-6A4E0E8C0CBE}" type="presParOf" srcId="{2C354032-A950-4220-9EE8-802BD9167CB8}" destId="{FBC7F18E-AF30-480E-BC55-20F77BAED497}" srcOrd="0" destOrd="0" presId="urn:microsoft.com/office/officeart/2005/8/layout/vList2"/>
    <dgm:cxn modelId="{CFEED1AB-72F4-420A-826B-E8E9DE08F543}" type="presParOf" srcId="{2C354032-A950-4220-9EE8-802BD9167CB8}" destId="{86D18D9F-DF06-4076-B56D-488A29E5DE73}" srcOrd="1" destOrd="0" presId="urn:microsoft.com/office/officeart/2005/8/layout/vList2"/>
    <dgm:cxn modelId="{B08BD282-9E45-4907-B57D-7261EECEA468}" type="presParOf" srcId="{2C354032-A950-4220-9EE8-802BD9167CB8}" destId="{45ADFECF-BC9A-45DC-BD3C-DF2DA37AADF1}" srcOrd="2" destOrd="0" presId="urn:microsoft.com/office/officeart/2005/8/layout/vList2"/>
    <dgm:cxn modelId="{64441C39-2493-490A-8EF7-78A14E95B4D2}" type="presParOf" srcId="{2C354032-A950-4220-9EE8-802BD9167CB8}" destId="{2145B170-B5FD-40E9-8FE9-B224A0B91517}" srcOrd="3" destOrd="0" presId="urn:microsoft.com/office/officeart/2005/8/layout/vList2"/>
    <dgm:cxn modelId="{5F59CA44-304E-4E3E-AC2B-0211EF9E30E7}" type="presParOf" srcId="{2C354032-A950-4220-9EE8-802BD9167CB8}" destId="{F072FFFF-8C9E-42E2-8E55-B6ABF6E59900}" srcOrd="4" destOrd="0" presId="urn:microsoft.com/office/officeart/2005/8/layout/vList2"/>
    <dgm:cxn modelId="{F0A79A26-92D4-4E16-87CB-2AD8B5AB7BA1}" type="presParOf" srcId="{2C354032-A950-4220-9EE8-802BD9167CB8}" destId="{4D543AB0-68CA-4A4D-8425-FCDFDC26643C}" srcOrd="5" destOrd="0" presId="urn:microsoft.com/office/officeart/2005/8/layout/vList2"/>
    <dgm:cxn modelId="{71146867-D036-4DA9-99B8-949F99399DF2}" type="presParOf" srcId="{2C354032-A950-4220-9EE8-802BD9167CB8}" destId="{5F88564C-753D-4E90-A8F1-BBA7D45EC683}" srcOrd="6" destOrd="0" presId="urn:microsoft.com/office/officeart/2005/8/layout/vList2"/>
    <dgm:cxn modelId="{146C6598-A575-47DC-B5E6-1DCD752B8DCF}" type="presParOf" srcId="{2C354032-A950-4220-9EE8-802BD9167CB8}" destId="{7BBE37C2-D7F1-4022-A5ED-3362289AC6E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ABE05-2FC9-4B8E-A8A6-9DC14B1AF14F}"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n-US"/>
        </a:p>
      </dgm:t>
    </dgm:pt>
    <dgm:pt modelId="{6CF9AE74-B57A-48EE-97AD-37DCE6621674}">
      <dgm:prSet phldrT="[Text]" custT="1"/>
      <dgm:spPr/>
      <dgm:t>
        <a:bodyPr/>
        <a:lstStyle/>
        <a:p>
          <a:r>
            <a:rPr lang="en-US" sz="2100" dirty="0" smtClean="0"/>
            <a:t>More total anxiety disorders</a:t>
          </a:r>
          <a:endParaRPr lang="en-US" sz="2100" dirty="0"/>
        </a:p>
      </dgm:t>
    </dgm:pt>
    <dgm:pt modelId="{98BC9D92-16A5-47E5-9D50-5956590D7267}" type="parTrans" cxnId="{0D7C9CDF-EB41-4539-A673-9DA81AB1F5EA}">
      <dgm:prSet/>
      <dgm:spPr/>
      <dgm:t>
        <a:bodyPr/>
        <a:lstStyle/>
        <a:p>
          <a:endParaRPr lang="en-US"/>
        </a:p>
      </dgm:t>
    </dgm:pt>
    <dgm:pt modelId="{F94EC438-97DF-4469-AEE7-EEC511242D33}" type="sibTrans" cxnId="{0D7C9CDF-EB41-4539-A673-9DA81AB1F5EA}">
      <dgm:prSet/>
      <dgm:spPr/>
      <dgm:t>
        <a:bodyPr/>
        <a:lstStyle/>
        <a:p>
          <a:endParaRPr lang="en-US"/>
        </a:p>
      </dgm:t>
    </dgm:pt>
    <dgm:pt modelId="{F29DC8D9-7D55-4942-8909-EB4C3B0D364B}">
      <dgm:prSet phldrT="[Text]" custT="1"/>
      <dgm:spPr/>
      <dgm:t>
        <a:bodyPr/>
        <a:lstStyle/>
        <a:p>
          <a:r>
            <a:rPr lang="en-US" sz="2000" dirty="0" smtClean="0">
              <a:solidFill>
                <a:schemeClr val="tx1"/>
              </a:solidFill>
            </a:rPr>
            <a:t>Lower self esteem</a:t>
          </a:r>
          <a:endParaRPr lang="en-US" sz="2000" dirty="0">
            <a:solidFill>
              <a:schemeClr val="tx1"/>
            </a:solidFill>
          </a:endParaRPr>
        </a:p>
      </dgm:t>
    </dgm:pt>
    <dgm:pt modelId="{CE84F979-BFFD-4BB4-826E-1DC0B4ADCA18}" type="parTrans" cxnId="{B642C3B3-C874-4197-99DA-1AA38ED70777}">
      <dgm:prSet/>
      <dgm:spPr/>
      <dgm:t>
        <a:bodyPr/>
        <a:lstStyle/>
        <a:p>
          <a:endParaRPr lang="en-US"/>
        </a:p>
      </dgm:t>
    </dgm:pt>
    <dgm:pt modelId="{A0130F3E-546B-4705-8948-1E3C3005D13B}" type="sibTrans" cxnId="{B642C3B3-C874-4197-99DA-1AA38ED70777}">
      <dgm:prSet/>
      <dgm:spPr/>
      <dgm:t>
        <a:bodyPr/>
        <a:lstStyle/>
        <a:p>
          <a:endParaRPr lang="en-US"/>
        </a:p>
      </dgm:t>
    </dgm:pt>
    <dgm:pt modelId="{EE162E4E-BCC2-43A7-9517-F4AFBF138F38}">
      <dgm:prSet phldrT="[Text]" custT="1"/>
      <dgm:spPr/>
      <dgm:t>
        <a:bodyPr/>
        <a:lstStyle/>
        <a:p>
          <a:r>
            <a:rPr lang="en-US" sz="2100" dirty="0" smtClean="0"/>
            <a:t>Greater functional impairment</a:t>
          </a:r>
          <a:endParaRPr lang="en-US" sz="2100" dirty="0"/>
        </a:p>
      </dgm:t>
    </dgm:pt>
    <dgm:pt modelId="{02000E2F-FC9F-4EF5-ACED-A0F923C59125}" type="parTrans" cxnId="{B915ABB0-599C-4C33-8C44-B69358FF66D2}">
      <dgm:prSet/>
      <dgm:spPr/>
      <dgm:t>
        <a:bodyPr/>
        <a:lstStyle/>
        <a:p>
          <a:endParaRPr lang="en-US"/>
        </a:p>
      </dgm:t>
    </dgm:pt>
    <dgm:pt modelId="{0DBE3DA0-9C6D-4E58-9F50-8B3828E84CAD}" type="sibTrans" cxnId="{B915ABB0-599C-4C33-8C44-B69358FF66D2}">
      <dgm:prSet/>
      <dgm:spPr/>
      <dgm:t>
        <a:bodyPr/>
        <a:lstStyle/>
        <a:p>
          <a:endParaRPr lang="en-US"/>
        </a:p>
      </dgm:t>
    </dgm:pt>
    <dgm:pt modelId="{5A0666EC-4ED5-4A20-8F44-6764A4CA1DC1}">
      <dgm:prSet phldrT="[Text]" custT="1"/>
      <dgm:spPr/>
      <dgm:t>
        <a:bodyPr/>
        <a:lstStyle/>
        <a:p>
          <a:r>
            <a:rPr lang="en-US" sz="2400" b="0" dirty="0" smtClean="0">
              <a:solidFill>
                <a:schemeClr val="bg1"/>
              </a:solidFill>
            </a:rPr>
            <a:t>Past school problems</a:t>
          </a:r>
          <a:endParaRPr lang="en-US" sz="2400" b="0" dirty="0">
            <a:solidFill>
              <a:schemeClr val="bg1"/>
            </a:solidFill>
          </a:endParaRPr>
        </a:p>
      </dgm:t>
    </dgm:pt>
    <dgm:pt modelId="{2C661F63-7103-447A-A215-67B65BCBA680}" type="parTrans" cxnId="{21ACE100-E490-40B9-8FB2-C8CD492E1A0F}">
      <dgm:prSet/>
      <dgm:spPr/>
      <dgm:t>
        <a:bodyPr/>
        <a:lstStyle/>
        <a:p>
          <a:endParaRPr lang="en-US"/>
        </a:p>
      </dgm:t>
    </dgm:pt>
    <dgm:pt modelId="{5D784207-4F9C-477F-B41C-74C472800AC9}" type="sibTrans" cxnId="{21ACE100-E490-40B9-8FB2-C8CD492E1A0F}">
      <dgm:prSet/>
      <dgm:spPr/>
      <dgm:t>
        <a:bodyPr/>
        <a:lstStyle/>
        <a:p>
          <a:endParaRPr lang="en-US"/>
        </a:p>
      </dgm:t>
    </dgm:pt>
    <dgm:pt modelId="{6930DDDE-6C71-4758-916C-550E0BA1C6AB}">
      <dgm:prSet phldrT="[Text]" custT="1"/>
      <dgm:spPr/>
      <dgm:t>
        <a:bodyPr/>
        <a:lstStyle/>
        <a:p>
          <a:r>
            <a:rPr lang="en-US" sz="2200" b="0" dirty="0" smtClean="0">
              <a:solidFill>
                <a:schemeClr val="bg1"/>
              </a:solidFill>
            </a:rPr>
            <a:t>Past psychiatric illnesses</a:t>
          </a:r>
          <a:endParaRPr lang="en-US" sz="2200" b="0" dirty="0">
            <a:solidFill>
              <a:schemeClr val="bg1"/>
            </a:solidFill>
          </a:endParaRPr>
        </a:p>
      </dgm:t>
    </dgm:pt>
    <dgm:pt modelId="{2294895B-341A-44B9-9310-9067439E2896}" type="parTrans" cxnId="{3D7AB9D8-2C99-4256-90B6-467D500CA72D}">
      <dgm:prSet/>
      <dgm:spPr/>
      <dgm:t>
        <a:bodyPr/>
        <a:lstStyle/>
        <a:p>
          <a:endParaRPr lang="en-US"/>
        </a:p>
      </dgm:t>
    </dgm:pt>
    <dgm:pt modelId="{14F84F33-91B3-4C7D-B277-BC8FDC0DCBDD}" type="sibTrans" cxnId="{3D7AB9D8-2C99-4256-90B6-467D500CA72D}">
      <dgm:prSet/>
      <dgm:spPr/>
      <dgm:t>
        <a:bodyPr/>
        <a:lstStyle/>
        <a:p>
          <a:endParaRPr lang="en-US"/>
        </a:p>
      </dgm:t>
    </dgm:pt>
    <dgm:pt modelId="{D320EAF9-2FFA-4D95-923D-FF20A50830FC}">
      <dgm:prSet phldrT="[Text]" custT="1"/>
      <dgm:spPr/>
      <dgm:t>
        <a:bodyPr/>
        <a:lstStyle/>
        <a:p>
          <a:r>
            <a:rPr lang="en-US" sz="2400" dirty="0" err="1" smtClean="0"/>
            <a:t>Intrafamilial</a:t>
          </a:r>
          <a:r>
            <a:rPr lang="en-US" sz="2400" dirty="0" smtClean="0"/>
            <a:t> stress</a:t>
          </a:r>
          <a:r>
            <a:rPr lang="en-US" sz="1050" dirty="0" smtClean="0"/>
            <a:t>.</a:t>
          </a:r>
          <a:endParaRPr lang="en-US" sz="1050" dirty="0"/>
        </a:p>
      </dgm:t>
    </dgm:pt>
    <dgm:pt modelId="{5BAE68B5-A598-4456-B804-CED069D54F31}" type="parTrans" cxnId="{F8796075-8BB6-4362-8B19-039E1874F44C}">
      <dgm:prSet/>
      <dgm:spPr/>
      <dgm:t>
        <a:bodyPr/>
        <a:lstStyle/>
        <a:p>
          <a:endParaRPr lang="en-US"/>
        </a:p>
      </dgm:t>
    </dgm:pt>
    <dgm:pt modelId="{F5761E3F-7BD4-47C9-911F-C4EE983EC8C5}" type="sibTrans" cxnId="{F8796075-8BB6-4362-8B19-039E1874F44C}">
      <dgm:prSet/>
      <dgm:spPr/>
      <dgm:t>
        <a:bodyPr/>
        <a:lstStyle/>
        <a:p>
          <a:endParaRPr lang="en-US"/>
        </a:p>
      </dgm:t>
    </dgm:pt>
    <dgm:pt modelId="{8E0F2593-CCD0-4A1A-99E8-6D6EE2DDB6FB}" type="pres">
      <dgm:prSet presAssocID="{EE0ABE05-2FC9-4B8E-A8A6-9DC14B1AF14F}" presName="Name0" presStyleCnt="0">
        <dgm:presLayoutVars>
          <dgm:chMax val="7"/>
          <dgm:chPref val="7"/>
          <dgm:dir/>
        </dgm:presLayoutVars>
      </dgm:prSet>
      <dgm:spPr/>
      <dgm:t>
        <a:bodyPr/>
        <a:lstStyle/>
        <a:p>
          <a:endParaRPr lang="en-US"/>
        </a:p>
      </dgm:t>
    </dgm:pt>
    <dgm:pt modelId="{CB1ADDEA-74B0-4CF8-BAA4-A5E4D5B249EF}" type="pres">
      <dgm:prSet presAssocID="{EE0ABE05-2FC9-4B8E-A8A6-9DC14B1AF14F}" presName="dot1" presStyleLbl="alignNode1" presStyleIdx="0" presStyleCnt="17"/>
      <dgm:spPr/>
    </dgm:pt>
    <dgm:pt modelId="{639B4A14-3BD8-4751-936A-FF62F9E80BCD}" type="pres">
      <dgm:prSet presAssocID="{EE0ABE05-2FC9-4B8E-A8A6-9DC14B1AF14F}" presName="dot2" presStyleLbl="alignNode1" presStyleIdx="1" presStyleCnt="17"/>
      <dgm:spPr/>
    </dgm:pt>
    <dgm:pt modelId="{4AF33047-A5F1-4204-B462-A1EE92079C1A}" type="pres">
      <dgm:prSet presAssocID="{EE0ABE05-2FC9-4B8E-A8A6-9DC14B1AF14F}" presName="dot3" presStyleLbl="alignNode1" presStyleIdx="2" presStyleCnt="17"/>
      <dgm:spPr/>
    </dgm:pt>
    <dgm:pt modelId="{63FCD4FD-F4EA-4AA6-B63A-CE74872E03C9}" type="pres">
      <dgm:prSet presAssocID="{EE0ABE05-2FC9-4B8E-A8A6-9DC14B1AF14F}" presName="dot4" presStyleLbl="alignNode1" presStyleIdx="3" presStyleCnt="17"/>
      <dgm:spPr/>
    </dgm:pt>
    <dgm:pt modelId="{EEA50A2F-C80C-446C-AFA5-840D61B73C14}" type="pres">
      <dgm:prSet presAssocID="{EE0ABE05-2FC9-4B8E-A8A6-9DC14B1AF14F}" presName="dot5" presStyleLbl="alignNode1" presStyleIdx="4" presStyleCnt="17"/>
      <dgm:spPr/>
    </dgm:pt>
    <dgm:pt modelId="{4A71DB6A-FF0E-48D9-8A55-94F18F6A76B2}" type="pres">
      <dgm:prSet presAssocID="{EE0ABE05-2FC9-4B8E-A8A6-9DC14B1AF14F}" presName="dot6" presStyleLbl="alignNode1" presStyleIdx="5" presStyleCnt="17"/>
      <dgm:spPr/>
    </dgm:pt>
    <dgm:pt modelId="{D7D92768-2E88-42AB-BCBB-FBDF2EB913FC}" type="pres">
      <dgm:prSet presAssocID="{EE0ABE05-2FC9-4B8E-A8A6-9DC14B1AF14F}" presName="dot7" presStyleLbl="alignNode1" presStyleIdx="6" presStyleCnt="17"/>
      <dgm:spPr/>
    </dgm:pt>
    <dgm:pt modelId="{972ED3A1-0E2C-456D-9C50-2F5E4ADE7C69}" type="pres">
      <dgm:prSet presAssocID="{EE0ABE05-2FC9-4B8E-A8A6-9DC14B1AF14F}" presName="dot8" presStyleLbl="alignNode1" presStyleIdx="7" presStyleCnt="17"/>
      <dgm:spPr/>
    </dgm:pt>
    <dgm:pt modelId="{8206525A-493E-482B-AA7B-39C383178FCD}" type="pres">
      <dgm:prSet presAssocID="{EE0ABE05-2FC9-4B8E-A8A6-9DC14B1AF14F}" presName="dot9" presStyleLbl="alignNode1" presStyleIdx="8" presStyleCnt="17"/>
      <dgm:spPr/>
    </dgm:pt>
    <dgm:pt modelId="{B5353215-D0CA-42BD-A78A-6492548C1E35}" type="pres">
      <dgm:prSet presAssocID="{EE0ABE05-2FC9-4B8E-A8A6-9DC14B1AF14F}" presName="dot10" presStyleLbl="alignNode1" presStyleIdx="9" presStyleCnt="17"/>
      <dgm:spPr/>
    </dgm:pt>
    <dgm:pt modelId="{3E755CB2-82EC-4483-A446-9B333462E87E}" type="pres">
      <dgm:prSet presAssocID="{EE0ABE05-2FC9-4B8E-A8A6-9DC14B1AF14F}" presName="dotArrow1" presStyleLbl="alignNode1" presStyleIdx="10" presStyleCnt="17"/>
      <dgm:spPr/>
    </dgm:pt>
    <dgm:pt modelId="{AD67734C-9329-456E-A11D-00B398BCA946}" type="pres">
      <dgm:prSet presAssocID="{EE0ABE05-2FC9-4B8E-A8A6-9DC14B1AF14F}" presName="dotArrow2" presStyleLbl="alignNode1" presStyleIdx="11" presStyleCnt="17"/>
      <dgm:spPr/>
    </dgm:pt>
    <dgm:pt modelId="{9E033224-B9FF-4B84-BA12-819027A1DCDA}" type="pres">
      <dgm:prSet presAssocID="{EE0ABE05-2FC9-4B8E-A8A6-9DC14B1AF14F}" presName="dotArrow3" presStyleLbl="alignNode1" presStyleIdx="12" presStyleCnt="17"/>
      <dgm:spPr/>
    </dgm:pt>
    <dgm:pt modelId="{16AD97B3-19EB-40A0-B6BD-EDBD62BE0205}" type="pres">
      <dgm:prSet presAssocID="{EE0ABE05-2FC9-4B8E-A8A6-9DC14B1AF14F}" presName="dotArrow4" presStyleLbl="alignNode1" presStyleIdx="13" presStyleCnt="17"/>
      <dgm:spPr/>
    </dgm:pt>
    <dgm:pt modelId="{6265BC06-5BDC-436E-8AA5-CAA4D1B84BF5}" type="pres">
      <dgm:prSet presAssocID="{EE0ABE05-2FC9-4B8E-A8A6-9DC14B1AF14F}" presName="dotArrow5" presStyleLbl="alignNode1" presStyleIdx="14" presStyleCnt="17"/>
      <dgm:spPr/>
    </dgm:pt>
    <dgm:pt modelId="{F7600DE6-14A3-43A6-9B30-9128602F75E4}" type="pres">
      <dgm:prSet presAssocID="{EE0ABE05-2FC9-4B8E-A8A6-9DC14B1AF14F}" presName="dotArrow6" presStyleLbl="alignNode1" presStyleIdx="15" presStyleCnt="17"/>
      <dgm:spPr/>
    </dgm:pt>
    <dgm:pt modelId="{1D2A4DB4-279F-49C9-80C2-02F25072D6AE}" type="pres">
      <dgm:prSet presAssocID="{EE0ABE05-2FC9-4B8E-A8A6-9DC14B1AF14F}" presName="dotArrow7" presStyleLbl="alignNode1" presStyleIdx="16" presStyleCnt="17"/>
      <dgm:spPr/>
    </dgm:pt>
    <dgm:pt modelId="{B7413CCB-33D9-4C61-BF01-C7ED2A355CC5}" type="pres">
      <dgm:prSet presAssocID="{6CF9AE74-B57A-48EE-97AD-37DCE6621674}" presName="parTx1" presStyleLbl="node1" presStyleIdx="0" presStyleCnt="6" custScaleX="115384" custScaleY="169050" custLinFactNeighborX="9016" custLinFactNeighborY="3643"/>
      <dgm:spPr/>
      <dgm:t>
        <a:bodyPr/>
        <a:lstStyle/>
        <a:p>
          <a:endParaRPr lang="en-US"/>
        </a:p>
      </dgm:t>
    </dgm:pt>
    <dgm:pt modelId="{5B085C0B-EC01-4E82-976E-F37D1B2C64C0}" type="pres">
      <dgm:prSet presAssocID="{F94EC438-97DF-4469-AEE7-EEC511242D33}" presName="picture1" presStyleCnt="0"/>
      <dgm:spPr/>
    </dgm:pt>
    <dgm:pt modelId="{2F8C2268-C853-41D2-9A40-CFFB64C9DACF}" type="pres">
      <dgm:prSet presAssocID="{F94EC438-97DF-4469-AEE7-EEC511242D33}" presName="imageRepeatNode" presStyleLbl="fgImgPlace1" presStyleIdx="0" presStyleCnt="6"/>
      <dgm:spPr/>
      <dgm:t>
        <a:bodyPr/>
        <a:lstStyle/>
        <a:p>
          <a:endParaRPr lang="en-US"/>
        </a:p>
      </dgm:t>
    </dgm:pt>
    <dgm:pt modelId="{E77D9FB6-8F9F-40F9-A311-2D05F752F62B}" type="pres">
      <dgm:prSet presAssocID="{F29DC8D9-7D55-4942-8909-EB4C3B0D364B}" presName="parTx2" presStyleLbl="node1" presStyleIdx="1" presStyleCnt="6" custScaleX="113561" custScaleY="180006" custLinFactNeighborX="11396" custLinFactNeighborY="-59054"/>
      <dgm:spPr/>
      <dgm:t>
        <a:bodyPr/>
        <a:lstStyle/>
        <a:p>
          <a:endParaRPr lang="en-US"/>
        </a:p>
      </dgm:t>
    </dgm:pt>
    <dgm:pt modelId="{DAEBAE7F-69C3-4327-B3FB-5D50AE3FE815}" type="pres">
      <dgm:prSet presAssocID="{A0130F3E-546B-4705-8948-1E3C3005D13B}" presName="picture2" presStyleCnt="0"/>
      <dgm:spPr/>
    </dgm:pt>
    <dgm:pt modelId="{608F19E6-E769-4955-86DD-7AE315441619}" type="pres">
      <dgm:prSet presAssocID="{A0130F3E-546B-4705-8948-1E3C3005D13B}" presName="imageRepeatNode" presStyleLbl="fgImgPlace1" presStyleIdx="1" presStyleCnt="6"/>
      <dgm:spPr/>
      <dgm:t>
        <a:bodyPr/>
        <a:lstStyle/>
        <a:p>
          <a:endParaRPr lang="en-US"/>
        </a:p>
      </dgm:t>
    </dgm:pt>
    <dgm:pt modelId="{648EEA2E-0602-41A9-942C-BB23EF0F2AEF}" type="pres">
      <dgm:prSet presAssocID="{EE162E4E-BCC2-43A7-9517-F4AFBF138F38}" presName="parTx3" presStyleLbl="node1" presStyleIdx="2" presStyleCnt="6" custScaleX="110149" custScaleY="160551" custLinFactNeighborX="11379" custLinFactNeighborY="-62968"/>
      <dgm:spPr/>
      <dgm:t>
        <a:bodyPr/>
        <a:lstStyle/>
        <a:p>
          <a:endParaRPr lang="en-US"/>
        </a:p>
      </dgm:t>
    </dgm:pt>
    <dgm:pt modelId="{64EFBA5F-185E-4625-ACFE-0EF7318E70A1}" type="pres">
      <dgm:prSet presAssocID="{0DBE3DA0-9C6D-4E58-9F50-8B3828E84CAD}" presName="picture3" presStyleCnt="0"/>
      <dgm:spPr/>
    </dgm:pt>
    <dgm:pt modelId="{11FB44DA-F90E-448D-BDFF-171789FB1806}" type="pres">
      <dgm:prSet presAssocID="{0DBE3DA0-9C6D-4E58-9F50-8B3828E84CAD}" presName="imageRepeatNode" presStyleLbl="fgImgPlace1" presStyleIdx="2" presStyleCnt="6"/>
      <dgm:spPr/>
      <dgm:t>
        <a:bodyPr/>
        <a:lstStyle/>
        <a:p>
          <a:endParaRPr lang="en-US"/>
        </a:p>
      </dgm:t>
    </dgm:pt>
    <dgm:pt modelId="{1BE2E6CE-99F5-4592-B01D-A7D5C7B0F6FA}" type="pres">
      <dgm:prSet presAssocID="{5A0666EC-4ED5-4A20-8F44-6764A4CA1DC1}" presName="parTx4" presStyleLbl="node1" presStyleIdx="3" presStyleCnt="6" custScaleX="104515" custScaleY="170512" custLinFactNeighborX="4753" custLinFactNeighborY="-57129"/>
      <dgm:spPr/>
      <dgm:t>
        <a:bodyPr/>
        <a:lstStyle/>
        <a:p>
          <a:endParaRPr lang="en-US"/>
        </a:p>
      </dgm:t>
    </dgm:pt>
    <dgm:pt modelId="{DB29284F-CC55-4A34-9BD3-834D5EA6B476}" type="pres">
      <dgm:prSet presAssocID="{5D784207-4F9C-477F-B41C-74C472800AC9}" presName="picture4" presStyleCnt="0"/>
      <dgm:spPr/>
    </dgm:pt>
    <dgm:pt modelId="{B2353B96-FDAE-4E80-BCED-7DE183F5E119}" type="pres">
      <dgm:prSet presAssocID="{5D784207-4F9C-477F-B41C-74C472800AC9}" presName="imageRepeatNode" presStyleLbl="fgImgPlace1" presStyleIdx="3" presStyleCnt="6"/>
      <dgm:spPr/>
      <dgm:t>
        <a:bodyPr/>
        <a:lstStyle/>
        <a:p>
          <a:endParaRPr lang="en-US"/>
        </a:p>
      </dgm:t>
    </dgm:pt>
    <dgm:pt modelId="{4E66F00B-3433-432A-A0F4-8BF6D045578A}" type="pres">
      <dgm:prSet presAssocID="{6930DDDE-6C71-4758-916C-550E0BA1C6AB}" presName="parTx5" presStyleLbl="node1" presStyleIdx="4" presStyleCnt="6" custScaleX="99880" custScaleY="175478" custLinFactNeighborY="-47922"/>
      <dgm:spPr/>
      <dgm:t>
        <a:bodyPr/>
        <a:lstStyle/>
        <a:p>
          <a:endParaRPr lang="en-US"/>
        </a:p>
      </dgm:t>
    </dgm:pt>
    <dgm:pt modelId="{5A6A93C2-C3BF-4BCA-81DC-B6E446B42423}" type="pres">
      <dgm:prSet presAssocID="{14F84F33-91B3-4C7D-B277-BC8FDC0DCBDD}" presName="picture5" presStyleCnt="0"/>
      <dgm:spPr/>
    </dgm:pt>
    <dgm:pt modelId="{99C19297-2B5E-4CA1-90F7-8038B8B9B71C}" type="pres">
      <dgm:prSet presAssocID="{14F84F33-91B3-4C7D-B277-BC8FDC0DCBDD}" presName="imageRepeatNode" presStyleLbl="fgImgPlace1" presStyleIdx="4" presStyleCnt="6"/>
      <dgm:spPr/>
      <dgm:t>
        <a:bodyPr/>
        <a:lstStyle/>
        <a:p>
          <a:endParaRPr lang="en-US"/>
        </a:p>
      </dgm:t>
    </dgm:pt>
    <dgm:pt modelId="{25A58445-CB66-4F0B-9D57-32AA8934B672}" type="pres">
      <dgm:prSet presAssocID="{D320EAF9-2FFA-4D95-923D-FF20A50830FC}" presName="parTx6" presStyleLbl="node1" presStyleIdx="5" presStyleCnt="6" custScaleX="107689" custScaleY="181147" custLinFactNeighborX="3199" custLinFactNeighborY="-45620"/>
      <dgm:spPr/>
      <dgm:t>
        <a:bodyPr/>
        <a:lstStyle/>
        <a:p>
          <a:endParaRPr lang="en-US"/>
        </a:p>
      </dgm:t>
    </dgm:pt>
    <dgm:pt modelId="{021C5729-B7A1-4907-8E5E-4D0B55394AAF}" type="pres">
      <dgm:prSet presAssocID="{F5761E3F-7BD4-47C9-911F-C4EE983EC8C5}" presName="picture6" presStyleCnt="0"/>
      <dgm:spPr/>
    </dgm:pt>
    <dgm:pt modelId="{079AB889-D18C-4113-88E6-75ACB2386EC5}" type="pres">
      <dgm:prSet presAssocID="{F5761E3F-7BD4-47C9-911F-C4EE983EC8C5}" presName="imageRepeatNode" presStyleLbl="fgImgPlace1" presStyleIdx="5" presStyleCnt="6"/>
      <dgm:spPr/>
      <dgm:t>
        <a:bodyPr/>
        <a:lstStyle/>
        <a:p>
          <a:endParaRPr lang="en-US"/>
        </a:p>
      </dgm:t>
    </dgm:pt>
  </dgm:ptLst>
  <dgm:cxnLst>
    <dgm:cxn modelId="{B915ABB0-599C-4C33-8C44-B69358FF66D2}" srcId="{EE0ABE05-2FC9-4B8E-A8A6-9DC14B1AF14F}" destId="{EE162E4E-BCC2-43A7-9517-F4AFBF138F38}" srcOrd="2" destOrd="0" parTransId="{02000E2F-FC9F-4EF5-ACED-A0F923C59125}" sibTransId="{0DBE3DA0-9C6D-4E58-9F50-8B3828E84CAD}"/>
    <dgm:cxn modelId="{3D7AB9D8-2C99-4256-90B6-467D500CA72D}" srcId="{EE0ABE05-2FC9-4B8E-A8A6-9DC14B1AF14F}" destId="{6930DDDE-6C71-4758-916C-550E0BA1C6AB}" srcOrd="4" destOrd="0" parTransId="{2294895B-341A-44B9-9310-9067439E2896}" sibTransId="{14F84F33-91B3-4C7D-B277-BC8FDC0DCBDD}"/>
    <dgm:cxn modelId="{B642C3B3-C874-4197-99DA-1AA38ED70777}" srcId="{EE0ABE05-2FC9-4B8E-A8A6-9DC14B1AF14F}" destId="{F29DC8D9-7D55-4942-8909-EB4C3B0D364B}" srcOrd="1" destOrd="0" parTransId="{CE84F979-BFFD-4BB4-826E-1DC0B4ADCA18}" sibTransId="{A0130F3E-546B-4705-8948-1E3C3005D13B}"/>
    <dgm:cxn modelId="{255DEB72-49BD-4D31-B9CF-8BB1DC3D4D67}" type="presOf" srcId="{5A0666EC-4ED5-4A20-8F44-6764A4CA1DC1}" destId="{1BE2E6CE-99F5-4592-B01D-A7D5C7B0F6FA}" srcOrd="0" destOrd="0" presId="urn:microsoft.com/office/officeart/2008/layout/AscendingPictureAccentProcess"/>
    <dgm:cxn modelId="{BA4CC83A-EDF0-4029-8FAA-0FA3B447A8A9}" type="presOf" srcId="{0DBE3DA0-9C6D-4E58-9F50-8B3828E84CAD}" destId="{11FB44DA-F90E-448D-BDFF-171789FB1806}" srcOrd="0" destOrd="0" presId="urn:microsoft.com/office/officeart/2008/layout/AscendingPictureAccentProcess"/>
    <dgm:cxn modelId="{A1CD716A-BC6F-45C9-80A3-4CE79264DA2C}" type="presOf" srcId="{F5761E3F-7BD4-47C9-911F-C4EE983EC8C5}" destId="{079AB889-D18C-4113-88E6-75ACB2386EC5}" srcOrd="0" destOrd="0" presId="urn:microsoft.com/office/officeart/2008/layout/AscendingPictureAccentProcess"/>
    <dgm:cxn modelId="{00E4DB3D-E01E-49E3-993C-E01A63D4A8FA}" type="presOf" srcId="{6930DDDE-6C71-4758-916C-550E0BA1C6AB}" destId="{4E66F00B-3433-432A-A0F4-8BF6D045578A}" srcOrd="0" destOrd="0" presId="urn:microsoft.com/office/officeart/2008/layout/AscendingPictureAccentProcess"/>
    <dgm:cxn modelId="{60E8AEB6-E3D7-4861-81C7-7B102B388163}" type="presOf" srcId="{EE0ABE05-2FC9-4B8E-A8A6-9DC14B1AF14F}" destId="{8E0F2593-CCD0-4A1A-99E8-6D6EE2DDB6FB}" srcOrd="0" destOrd="0" presId="urn:microsoft.com/office/officeart/2008/layout/AscendingPictureAccentProcess"/>
    <dgm:cxn modelId="{9A836B94-7F72-4589-B425-6DFDB58A3E58}" type="presOf" srcId="{D320EAF9-2FFA-4D95-923D-FF20A50830FC}" destId="{25A58445-CB66-4F0B-9D57-32AA8934B672}" srcOrd="0" destOrd="0" presId="urn:microsoft.com/office/officeart/2008/layout/AscendingPictureAccentProcess"/>
    <dgm:cxn modelId="{48672582-6DB2-42A0-9171-EF41FBE8E643}" type="presOf" srcId="{6CF9AE74-B57A-48EE-97AD-37DCE6621674}" destId="{B7413CCB-33D9-4C61-BF01-C7ED2A355CC5}" srcOrd="0" destOrd="0" presId="urn:microsoft.com/office/officeart/2008/layout/AscendingPictureAccentProcess"/>
    <dgm:cxn modelId="{5B24BB60-F325-47EA-8524-E150B089E4FD}" type="presOf" srcId="{F94EC438-97DF-4469-AEE7-EEC511242D33}" destId="{2F8C2268-C853-41D2-9A40-CFFB64C9DACF}" srcOrd="0" destOrd="0" presId="urn:microsoft.com/office/officeart/2008/layout/AscendingPictureAccentProcess"/>
    <dgm:cxn modelId="{0D7C9CDF-EB41-4539-A673-9DA81AB1F5EA}" srcId="{EE0ABE05-2FC9-4B8E-A8A6-9DC14B1AF14F}" destId="{6CF9AE74-B57A-48EE-97AD-37DCE6621674}" srcOrd="0" destOrd="0" parTransId="{98BC9D92-16A5-47E5-9D50-5956590D7267}" sibTransId="{F94EC438-97DF-4469-AEE7-EEC511242D33}"/>
    <dgm:cxn modelId="{F8796075-8BB6-4362-8B19-039E1874F44C}" srcId="{EE0ABE05-2FC9-4B8E-A8A6-9DC14B1AF14F}" destId="{D320EAF9-2FFA-4D95-923D-FF20A50830FC}" srcOrd="5" destOrd="0" parTransId="{5BAE68B5-A598-4456-B804-CED069D54F31}" sibTransId="{F5761E3F-7BD4-47C9-911F-C4EE983EC8C5}"/>
    <dgm:cxn modelId="{21ACE100-E490-40B9-8FB2-C8CD492E1A0F}" srcId="{EE0ABE05-2FC9-4B8E-A8A6-9DC14B1AF14F}" destId="{5A0666EC-4ED5-4A20-8F44-6764A4CA1DC1}" srcOrd="3" destOrd="0" parTransId="{2C661F63-7103-447A-A215-67B65BCBA680}" sibTransId="{5D784207-4F9C-477F-B41C-74C472800AC9}"/>
    <dgm:cxn modelId="{4275DFBC-5870-44DB-A70C-3323C30745AB}" type="presOf" srcId="{EE162E4E-BCC2-43A7-9517-F4AFBF138F38}" destId="{648EEA2E-0602-41A9-942C-BB23EF0F2AEF}" srcOrd="0" destOrd="0" presId="urn:microsoft.com/office/officeart/2008/layout/AscendingPictureAccentProcess"/>
    <dgm:cxn modelId="{F85F2691-1079-48CA-A033-E99D178A09EE}" type="presOf" srcId="{A0130F3E-546B-4705-8948-1E3C3005D13B}" destId="{608F19E6-E769-4955-86DD-7AE315441619}" srcOrd="0" destOrd="0" presId="urn:microsoft.com/office/officeart/2008/layout/AscendingPictureAccentProcess"/>
    <dgm:cxn modelId="{38B01E65-C899-4BDF-9881-ADA555D2E26D}" type="presOf" srcId="{14F84F33-91B3-4C7D-B277-BC8FDC0DCBDD}" destId="{99C19297-2B5E-4CA1-90F7-8038B8B9B71C}" srcOrd="0" destOrd="0" presId="urn:microsoft.com/office/officeart/2008/layout/AscendingPictureAccentProcess"/>
    <dgm:cxn modelId="{E11F05BE-04E2-4D84-A7A4-63E3ED34FFD6}" type="presOf" srcId="{F29DC8D9-7D55-4942-8909-EB4C3B0D364B}" destId="{E77D9FB6-8F9F-40F9-A311-2D05F752F62B}" srcOrd="0" destOrd="0" presId="urn:microsoft.com/office/officeart/2008/layout/AscendingPictureAccentProcess"/>
    <dgm:cxn modelId="{9FC43B46-DC1B-4F47-8EC7-3DE264885C56}" type="presOf" srcId="{5D784207-4F9C-477F-B41C-74C472800AC9}" destId="{B2353B96-FDAE-4E80-BCED-7DE183F5E119}" srcOrd="0" destOrd="0" presId="urn:microsoft.com/office/officeart/2008/layout/AscendingPictureAccentProcess"/>
    <dgm:cxn modelId="{F9DC1702-B82B-4F91-975C-9C76065A89D1}" type="presParOf" srcId="{8E0F2593-CCD0-4A1A-99E8-6D6EE2DDB6FB}" destId="{CB1ADDEA-74B0-4CF8-BAA4-A5E4D5B249EF}" srcOrd="0" destOrd="0" presId="urn:microsoft.com/office/officeart/2008/layout/AscendingPictureAccentProcess"/>
    <dgm:cxn modelId="{F4FC8E9F-82C2-41A1-93B0-D29FC085DD45}" type="presParOf" srcId="{8E0F2593-CCD0-4A1A-99E8-6D6EE2DDB6FB}" destId="{639B4A14-3BD8-4751-936A-FF62F9E80BCD}" srcOrd="1" destOrd="0" presId="urn:microsoft.com/office/officeart/2008/layout/AscendingPictureAccentProcess"/>
    <dgm:cxn modelId="{309F7D0F-0E75-4F09-8C3B-0CCF747DEC47}" type="presParOf" srcId="{8E0F2593-CCD0-4A1A-99E8-6D6EE2DDB6FB}" destId="{4AF33047-A5F1-4204-B462-A1EE92079C1A}" srcOrd="2" destOrd="0" presId="urn:microsoft.com/office/officeart/2008/layout/AscendingPictureAccentProcess"/>
    <dgm:cxn modelId="{8E8E22D4-0C82-40A3-AB39-1BA055B244DA}" type="presParOf" srcId="{8E0F2593-CCD0-4A1A-99E8-6D6EE2DDB6FB}" destId="{63FCD4FD-F4EA-4AA6-B63A-CE74872E03C9}" srcOrd="3" destOrd="0" presId="urn:microsoft.com/office/officeart/2008/layout/AscendingPictureAccentProcess"/>
    <dgm:cxn modelId="{53E9BA95-820E-4268-8483-9F6227B8BBF3}" type="presParOf" srcId="{8E0F2593-CCD0-4A1A-99E8-6D6EE2DDB6FB}" destId="{EEA50A2F-C80C-446C-AFA5-840D61B73C14}" srcOrd="4" destOrd="0" presId="urn:microsoft.com/office/officeart/2008/layout/AscendingPictureAccentProcess"/>
    <dgm:cxn modelId="{4EC4B370-01D5-46A7-ADC9-C89165487063}" type="presParOf" srcId="{8E0F2593-CCD0-4A1A-99E8-6D6EE2DDB6FB}" destId="{4A71DB6A-FF0E-48D9-8A55-94F18F6A76B2}" srcOrd="5" destOrd="0" presId="urn:microsoft.com/office/officeart/2008/layout/AscendingPictureAccentProcess"/>
    <dgm:cxn modelId="{A65B28EF-5CD5-48F0-88DF-CA754A730490}" type="presParOf" srcId="{8E0F2593-CCD0-4A1A-99E8-6D6EE2DDB6FB}" destId="{D7D92768-2E88-42AB-BCBB-FBDF2EB913FC}" srcOrd="6" destOrd="0" presId="urn:microsoft.com/office/officeart/2008/layout/AscendingPictureAccentProcess"/>
    <dgm:cxn modelId="{6DD1EB7A-B033-41B1-9AFB-95011C2C3640}" type="presParOf" srcId="{8E0F2593-CCD0-4A1A-99E8-6D6EE2DDB6FB}" destId="{972ED3A1-0E2C-456D-9C50-2F5E4ADE7C69}" srcOrd="7" destOrd="0" presId="urn:microsoft.com/office/officeart/2008/layout/AscendingPictureAccentProcess"/>
    <dgm:cxn modelId="{83E6814F-0D2D-4F68-8508-E716719A4CC0}" type="presParOf" srcId="{8E0F2593-CCD0-4A1A-99E8-6D6EE2DDB6FB}" destId="{8206525A-493E-482B-AA7B-39C383178FCD}" srcOrd="8" destOrd="0" presId="urn:microsoft.com/office/officeart/2008/layout/AscendingPictureAccentProcess"/>
    <dgm:cxn modelId="{FF31734B-4893-44CF-8E0E-D9B86DA9AD3C}" type="presParOf" srcId="{8E0F2593-CCD0-4A1A-99E8-6D6EE2DDB6FB}" destId="{B5353215-D0CA-42BD-A78A-6492548C1E35}" srcOrd="9" destOrd="0" presId="urn:microsoft.com/office/officeart/2008/layout/AscendingPictureAccentProcess"/>
    <dgm:cxn modelId="{11E5C98E-AB77-49FF-B93F-B7EC868E5AA9}" type="presParOf" srcId="{8E0F2593-CCD0-4A1A-99E8-6D6EE2DDB6FB}" destId="{3E755CB2-82EC-4483-A446-9B333462E87E}" srcOrd="10" destOrd="0" presId="urn:microsoft.com/office/officeart/2008/layout/AscendingPictureAccentProcess"/>
    <dgm:cxn modelId="{8CAF4231-0040-45C4-B5B5-0CC56D4F2E1F}" type="presParOf" srcId="{8E0F2593-CCD0-4A1A-99E8-6D6EE2DDB6FB}" destId="{AD67734C-9329-456E-A11D-00B398BCA946}" srcOrd="11" destOrd="0" presId="urn:microsoft.com/office/officeart/2008/layout/AscendingPictureAccentProcess"/>
    <dgm:cxn modelId="{E86F19E0-2525-44C8-8E5C-9DDF4E4E7B4E}" type="presParOf" srcId="{8E0F2593-CCD0-4A1A-99E8-6D6EE2DDB6FB}" destId="{9E033224-B9FF-4B84-BA12-819027A1DCDA}" srcOrd="12" destOrd="0" presId="urn:microsoft.com/office/officeart/2008/layout/AscendingPictureAccentProcess"/>
    <dgm:cxn modelId="{C631D17A-DD16-4E04-9722-ED15F1197865}" type="presParOf" srcId="{8E0F2593-CCD0-4A1A-99E8-6D6EE2DDB6FB}" destId="{16AD97B3-19EB-40A0-B6BD-EDBD62BE0205}" srcOrd="13" destOrd="0" presId="urn:microsoft.com/office/officeart/2008/layout/AscendingPictureAccentProcess"/>
    <dgm:cxn modelId="{00C714CC-1F27-4177-AC9D-F427DE450BDD}" type="presParOf" srcId="{8E0F2593-CCD0-4A1A-99E8-6D6EE2DDB6FB}" destId="{6265BC06-5BDC-436E-8AA5-CAA4D1B84BF5}" srcOrd="14" destOrd="0" presId="urn:microsoft.com/office/officeart/2008/layout/AscendingPictureAccentProcess"/>
    <dgm:cxn modelId="{BAAB7F93-0B80-4C88-B4EA-4C56B02DC740}" type="presParOf" srcId="{8E0F2593-CCD0-4A1A-99E8-6D6EE2DDB6FB}" destId="{F7600DE6-14A3-43A6-9B30-9128602F75E4}" srcOrd="15" destOrd="0" presId="urn:microsoft.com/office/officeart/2008/layout/AscendingPictureAccentProcess"/>
    <dgm:cxn modelId="{E263381E-BB9B-4599-81FD-EB1862158421}" type="presParOf" srcId="{8E0F2593-CCD0-4A1A-99E8-6D6EE2DDB6FB}" destId="{1D2A4DB4-279F-49C9-80C2-02F25072D6AE}" srcOrd="16" destOrd="0" presId="urn:microsoft.com/office/officeart/2008/layout/AscendingPictureAccentProcess"/>
    <dgm:cxn modelId="{D91C2B05-DB73-4936-99E5-5CCBA9ACFF0B}" type="presParOf" srcId="{8E0F2593-CCD0-4A1A-99E8-6D6EE2DDB6FB}" destId="{B7413CCB-33D9-4C61-BF01-C7ED2A355CC5}" srcOrd="17" destOrd="0" presId="urn:microsoft.com/office/officeart/2008/layout/AscendingPictureAccentProcess"/>
    <dgm:cxn modelId="{5B415C5F-0273-483E-85FE-DA84D09243FA}" type="presParOf" srcId="{8E0F2593-CCD0-4A1A-99E8-6D6EE2DDB6FB}" destId="{5B085C0B-EC01-4E82-976E-F37D1B2C64C0}" srcOrd="18" destOrd="0" presId="urn:microsoft.com/office/officeart/2008/layout/AscendingPictureAccentProcess"/>
    <dgm:cxn modelId="{2ACC9E18-F0C5-4231-B288-1E06F99E0548}" type="presParOf" srcId="{5B085C0B-EC01-4E82-976E-F37D1B2C64C0}" destId="{2F8C2268-C853-41D2-9A40-CFFB64C9DACF}" srcOrd="0" destOrd="0" presId="urn:microsoft.com/office/officeart/2008/layout/AscendingPictureAccentProcess"/>
    <dgm:cxn modelId="{2B0655A5-F35E-48F9-B8D1-989D127153B4}" type="presParOf" srcId="{8E0F2593-CCD0-4A1A-99E8-6D6EE2DDB6FB}" destId="{E77D9FB6-8F9F-40F9-A311-2D05F752F62B}" srcOrd="19" destOrd="0" presId="urn:microsoft.com/office/officeart/2008/layout/AscendingPictureAccentProcess"/>
    <dgm:cxn modelId="{F9B0E7C9-B0DD-429A-AEB3-DDC2BFCF9D30}" type="presParOf" srcId="{8E0F2593-CCD0-4A1A-99E8-6D6EE2DDB6FB}" destId="{DAEBAE7F-69C3-4327-B3FB-5D50AE3FE815}" srcOrd="20" destOrd="0" presId="urn:microsoft.com/office/officeart/2008/layout/AscendingPictureAccentProcess"/>
    <dgm:cxn modelId="{1913C894-5789-427D-9534-7BF02EB45BD1}" type="presParOf" srcId="{DAEBAE7F-69C3-4327-B3FB-5D50AE3FE815}" destId="{608F19E6-E769-4955-86DD-7AE315441619}" srcOrd="0" destOrd="0" presId="urn:microsoft.com/office/officeart/2008/layout/AscendingPictureAccentProcess"/>
    <dgm:cxn modelId="{166D68E6-A34E-443E-A8C8-E2C32589D6C0}" type="presParOf" srcId="{8E0F2593-CCD0-4A1A-99E8-6D6EE2DDB6FB}" destId="{648EEA2E-0602-41A9-942C-BB23EF0F2AEF}" srcOrd="21" destOrd="0" presId="urn:microsoft.com/office/officeart/2008/layout/AscendingPictureAccentProcess"/>
    <dgm:cxn modelId="{4D9F9EE5-9070-4F27-9A1B-FFB13A485C2A}" type="presParOf" srcId="{8E0F2593-CCD0-4A1A-99E8-6D6EE2DDB6FB}" destId="{64EFBA5F-185E-4625-ACFE-0EF7318E70A1}" srcOrd="22" destOrd="0" presId="urn:microsoft.com/office/officeart/2008/layout/AscendingPictureAccentProcess"/>
    <dgm:cxn modelId="{52D37DBF-3056-451B-860A-7956DF8CBEB0}" type="presParOf" srcId="{64EFBA5F-185E-4625-ACFE-0EF7318E70A1}" destId="{11FB44DA-F90E-448D-BDFF-171789FB1806}" srcOrd="0" destOrd="0" presId="urn:microsoft.com/office/officeart/2008/layout/AscendingPictureAccentProcess"/>
    <dgm:cxn modelId="{F42DA610-F425-4FC8-A7CB-5BB177F877A1}" type="presParOf" srcId="{8E0F2593-CCD0-4A1A-99E8-6D6EE2DDB6FB}" destId="{1BE2E6CE-99F5-4592-B01D-A7D5C7B0F6FA}" srcOrd="23" destOrd="0" presId="urn:microsoft.com/office/officeart/2008/layout/AscendingPictureAccentProcess"/>
    <dgm:cxn modelId="{7378A5A8-6E62-4A33-BDDC-69B1A91DF1E6}" type="presParOf" srcId="{8E0F2593-CCD0-4A1A-99E8-6D6EE2DDB6FB}" destId="{DB29284F-CC55-4A34-9BD3-834D5EA6B476}" srcOrd="24" destOrd="0" presId="urn:microsoft.com/office/officeart/2008/layout/AscendingPictureAccentProcess"/>
    <dgm:cxn modelId="{A68C2055-626D-4194-A070-A73DD9DE9890}" type="presParOf" srcId="{DB29284F-CC55-4A34-9BD3-834D5EA6B476}" destId="{B2353B96-FDAE-4E80-BCED-7DE183F5E119}" srcOrd="0" destOrd="0" presId="urn:microsoft.com/office/officeart/2008/layout/AscendingPictureAccentProcess"/>
    <dgm:cxn modelId="{DAA82034-CCDC-4B60-8BB1-40798CD0371A}" type="presParOf" srcId="{8E0F2593-CCD0-4A1A-99E8-6D6EE2DDB6FB}" destId="{4E66F00B-3433-432A-A0F4-8BF6D045578A}" srcOrd="25" destOrd="0" presId="urn:microsoft.com/office/officeart/2008/layout/AscendingPictureAccentProcess"/>
    <dgm:cxn modelId="{E6D50787-2F4F-4030-A58A-F04BAA653F84}" type="presParOf" srcId="{8E0F2593-CCD0-4A1A-99E8-6D6EE2DDB6FB}" destId="{5A6A93C2-C3BF-4BCA-81DC-B6E446B42423}" srcOrd="26" destOrd="0" presId="urn:microsoft.com/office/officeart/2008/layout/AscendingPictureAccentProcess"/>
    <dgm:cxn modelId="{98A0439E-8B28-4BC4-BC77-EB073BD1C58A}" type="presParOf" srcId="{5A6A93C2-C3BF-4BCA-81DC-B6E446B42423}" destId="{99C19297-2B5E-4CA1-90F7-8038B8B9B71C}" srcOrd="0" destOrd="0" presId="urn:microsoft.com/office/officeart/2008/layout/AscendingPictureAccentProcess"/>
    <dgm:cxn modelId="{7C2AD3D8-DE56-4791-999E-273F58CF7126}" type="presParOf" srcId="{8E0F2593-CCD0-4A1A-99E8-6D6EE2DDB6FB}" destId="{25A58445-CB66-4F0B-9D57-32AA8934B672}" srcOrd="27" destOrd="0" presId="urn:microsoft.com/office/officeart/2008/layout/AscendingPictureAccentProcess"/>
    <dgm:cxn modelId="{5757B367-5A3C-4510-9617-87D957181E4C}" type="presParOf" srcId="{8E0F2593-CCD0-4A1A-99E8-6D6EE2DDB6FB}" destId="{021C5729-B7A1-4907-8E5E-4D0B55394AAF}" srcOrd="28" destOrd="0" presId="urn:microsoft.com/office/officeart/2008/layout/AscendingPictureAccentProcess"/>
    <dgm:cxn modelId="{A4010DFC-B4BE-4FCF-8F74-3C72FD09340D}" type="presParOf" srcId="{021C5729-B7A1-4907-8E5E-4D0B55394AAF}" destId="{079AB889-D18C-4113-88E6-75ACB2386EC5}" srcOrd="0" destOrd="0" presId="urn:microsoft.com/office/officeart/2008/layout/AscendingPictureAccent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928DE7-E88E-43A2-ADFA-01979C5DE3BE}" type="doc">
      <dgm:prSet loTypeId="urn:microsoft.com/office/officeart/2011/layout/HexagonRadial" loCatId="officeonline" qsTypeId="urn:microsoft.com/office/officeart/2005/8/quickstyle/3d2" qsCatId="3D" csTypeId="urn:microsoft.com/office/officeart/2005/8/colors/colorful3" csCatId="colorful" phldr="1"/>
      <dgm:spPr/>
      <dgm:t>
        <a:bodyPr/>
        <a:lstStyle/>
        <a:p>
          <a:endParaRPr lang="en-US"/>
        </a:p>
      </dgm:t>
    </dgm:pt>
    <dgm:pt modelId="{DE4D76C7-D244-48E3-B636-38FA3655CA29}">
      <dgm:prSet phldrT="[Text]" custT="1"/>
      <dgm:spPr/>
      <dgm:t>
        <a:bodyPr/>
        <a:lstStyle/>
        <a:p>
          <a:r>
            <a:rPr lang="en-US" sz="2100" dirty="0" smtClean="0"/>
            <a:t>Improvement in health status</a:t>
          </a:r>
          <a:endParaRPr lang="en-US" sz="2100" dirty="0"/>
        </a:p>
      </dgm:t>
    </dgm:pt>
    <dgm:pt modelId="{F29ED9EE-E2B8-40F8-8407-EA51300DA3D6}" type="parTrans" cxnId="{3A444D3C-ECDD-4134-A01E-0789FCB5F96B}">
      <dgm:prSet/>
      <dgm:spPr/>
      <dgm:t>
        <a:bodyPr/>
        <a:lstStyle/>
        <a:p>
          <a:endParaRPr lang="en-US"/>
        </a:p>
      </dgm:t>
    </dgm:pt>
    <dgm:pt modelId="{E0A97973-9872-491D-9F1F-F48722924276}" type="sibTrans" cxnId="{3A444D3C-ECDD-4134-A01E-0789FCB5F96B}">
      <dgm:prSet/>
      <dgm:spPr/>
      <dgm:t>
        <a:bodyPr/>
        <a:lstStyle/>
        <a:p>
          <a:endParaRPr lang="en-US"/>
        </a:p>
      </dgm:t>
    </dgm:pt>
    <dgm:pt modelId="{9B9FE0F6-A5AB-4665-8DCB-9F689F2BAE4B}">
      <dgm:prSet phldrT="[Text]" custT="1"/>
      <dgm:spPr/>
      <dgm:t>
        <a:bodyPr/>
        <a:lstStyle/>
        <a:p>
          <a:r>
            <a:rPr lang="en-US" sz="2100" smtClean="0"/>
            <a:t>Self assessment</a:t>
          </a:r>
          <a:endParaRPr lang="en-US" sz="2100" dirty="0"/>
        </a:p>
      </dgm:t>
    </dgm:pt>
    <dgm:pt modelId="{7C067EE6-A47A-4DF9-A68F-B9F8C384A576}" type="parTrans" cxnId="{22B0D9A1-B6C7-41C9-AFF2-DF0D0E6F5A91}">
      <dgm:prSet/>
      <dgm:spPr/>
      <dgm:t>
        <a:bodyPr/>
        <a:lstStyle/>
        <a:p>
          <a:endParaRPr lang="en-US"/>
        </a:p>
      </dgm:t>
    </dgm:pt>
    <dgm:pt modelId="{4386815E-F716-4A8D-9D4F-5163A69AE5E6}" type="sibTrans" cxnId="{22B0D9A1-B6C7-41C9-AFF2-DF0D0E6F5A91}">
      <dgm:prSet/>
      <dgm:spPr/>
      <dgm:t>
        <a:bodyPr/>
        <a:lstStyle/>
        <a:p>
          <a:endParaRPr lang="en-US"/>
        </a:p>
      </dgm:t>
    </dgm:pt>
    <dgm:pt modelId="{9AC1A151-10D4-4AB6-B23D-634E1DE8DF2F}">
      <dgm:prSet phldrT="[Text]" phldr="1"/>
      <dgm:spPr/>
      <dgm:t>
        <a:bodyPr/>
        <a:lstStyle/>
        <a:p>
          <a:endParaRPr lang="en-US" dirty="0"/>
        </a:p>
      </dgm:t>
    </dgm:pt>
    <dgm:pt modelId="{28E5C509-F8F0-44F8-8FA3-3E81D7FF92CF}" type="parTrans" cxnId="{91076592-ED95-4802-9E86-013B75AEB13D}">
      <dgm:prSet/>
      <dgm:spPr/>
      <dgm:t>
        <a:bodyPr/>
        <a:lstStyle/>
        <a:p>
          <a:endParaRPr lang="en-US"/>
        </a:p>
      </dgm:t>
    </dgm:pt>
    <dgm:pt modelId="{A3DB53DC-B859-4B89-BAE9-23D4329987A0}" type="sibTrans" cxnId="{91076592-ED95-4802-9E86-013B75AEB13D}">
      <dgm:prSet/>
      <dgm:spPr/>
      <dgm:t>
        <a:bodyPr/>
        <a:lstStyle/>
        <a:p>
          <a:endParaRPr lang="en-US"/>
        </a:p>
      </dgm:t>
    </dgm:pt>
    <dgm:pt modelId="{203CDA7C-D853-42C3-8988-902741750176}">
      <dgm:prSet phldrT="[Text]" phldr="1"/>
      <dgm:spPr/>
      <dgm:t>
        <a:bodyPr/>
        <a:lstStyle/>
        <a:p>
          <a:endParaRPr lang="en-US"/>
        </a:p>
      </dgm:t>
    </dgm:pt>
    <dgm:pt modelId="{4809ADDE-94E6-4AE2-8D09-75D0390E96C9}" type="parTrans" cxnId="{DAB5DE17-A4D0-46E5-87D4-7D6F66612689}">
      <dgm:prSet/>
      <dgm:spPr/>
      <dgm:t>
        <a:bodyPr/>
        <a:lstStyle/>
        <a:p>
          <a:endParaRPr lang="en-US"/>
        </a:p>
      </dgm:t>
    </dgm:pt>
    <dgm:pt modelId="{7DB7E992-B567-4897-B1CD-5AFE8374B989}" type="sibTrans" cxnId="{DAB5DE17-A4D0-46E5-87D4-7D6F66612689}">
      <dgm:prSet/>
      <dgm:spPr/>
      <dgm:t>
        <a:bodyPr/>
        <a:lstStyle/>
        <a:p>
          <a:endParaRPr lang="en-US"/>
        </a:p>
      </dgm:t>
    </dgm:pt>
    <dgm:pt modelId="{B59D0E57-9542-417E-B170-608CC2C7AD68}">
      <dgm:prSet phldrT="[Text]" phldr="1"/>
      <dgm:spPr/>
      <dgm:t>
        <a:bodyPr/>
        <a:lstStyle/>
        <a:p>
          <a:endParaRPr lang="en-US"/>
        </a:p>
      </dgm:t>
    </dgm:pt>
    <dgm:pt modelId="{45133F1E-961A-4D88-B18B-AC55F74EF0EF}" type="parTrans" cxnId="{4AFEB575-CCFC-4461-B041-EB75A2BC5296}">
      <dgm:prSet/>
      <dgm:spPr/>
      <dgm:t>
        <a:bodyPr/>
        <a:lstStyle/>
        <a:p>
          <a:endParaRPr lang="en-US"/>
        </a:p>
      </dgm:t>
    </dgm:pt>
    <dgm:pt modelId="{AF7E277C-A082-47E6-B09D-CE4BA75CF9E2}" type="sibTrans" cxnId="{4AFEB575-CCFC-4461-B041-EB75A2BC5296}">
      <dgm:prSet/>
      <dgm:spPr/>
      <dgm:t>
        <a:bodyPr/>
        <a:lstStyle/>
        <a:p>
          <a:endParaRPr lang="en-US"/>
        </a:p>
      </dgm:t>
    </dgm:pt>
    <dgm:pt modelId="{E727A53D-5485-4F8F-AA77-2DA6158C7BA8}">
      <dgm:prSet phldrT="[Text]" phldr="1"/>
      <dgm:spPr/>
      <dgm:t>
        <a:bodyPr/>
        <a:lstStyle/>
        <a:p>
          <a:endParaRPr lang="en-US"/>
        </a:p>
      </dgm:t>
    </dgm:pt>
    <dgm:pt modelId="{920D945D-85DB-4D29-AADF-697F36E7EAF3}" type="parTrans" cxnId="{980FDCA0-49C6-4B5B-BDDD-94028B7172E5}">
      <dgm:prSet/>
      <dgm:spPr/>
      <dgm:t>
        <a:bodyPr/>
        <a:lstStyle/>
        <a:p>
          <a:endParaRPr lang="en-US"/>
        </a:p>
      </dgm:t>
    </dgm:pt>
    <dgm:pt modelId="{70EDDC6B-0AE3-4891-8ED0-F213CE1177F3}" type="sibTrans" cxnId="{980FDCA0-49C6-4B5B-BDDD-94028B7172E5}">
      <dgm:prSet/>
      <dgm:spPr/>
      <dgm:t>
        <a:bodyPr/>
        <a:lstStyle/>
        <a:p>
          <a:endParaRPr lang="en-US"/>
        </a:p>
      </dgm:t>
    </dgm:pt>
    <dgm:pt modelId="{25881FB6-D410-4E11-8091-6D20329CEBB9}">
      <dgm:prSet phldrT="[Text]" phldr="1"/>
      <dgm:spPr/>
      <dgm:t>
        <a:bodyPr/>
        <a:lstStyle/>
        <a:p>
          <a:endParaRPr lang="en-US"/>
        </a:p>
      </dgm:t>
    </dgm:pt>
    <dgm:pt modelId="{A8FB3510-2CF2-45EB-AC15-54E5BE625F21}" type="parTrans" cxnId="{DF1AF2A3-F222-4F43-B427-0ED8E4C91744}">
      <dgm:prSet/>
      <dgm:spPr/>
      <dgm:t>
        <a:bodyPr/>
        <a:lstStyle/>
        <a:p>
          <a:endParaRPr lang="en-US"/>
        </a:p>
      </dgm:t>
    </dgm:pt>
    <dgm:pt modelId="{487A68C7-F6A7-4DBD-9D16-BC1392370A09}" type="sibTrans" cxnId="{DF1AF2A3-F222-4F43-B427-0ED8E4C91744}">
      <dgm:prSet/>
      <dgm:spPr/>
      <dgm:t>
        <a:bodyPr/>
        <a:lstStyle/>
        <a:p>
          <a:endParaRPr lang="en-US"/>
        </a:p>
      </dgm:t>
    </dgm:pt>
    <dgm:pt modelId="{62D66A7F-C292-41B0-A6EC-89E9B63E570B}">
      <dgm:prSet phldrT="[Text]" custT="1"/>
      <dgm:spPr/>
      <dgm:t>
        <a:bodyPr/>
        <a:lstStyle/>
        <a:p>
          <a:r>
            <a:rPr lang="en-US" sz="2100" smtClean="0"/>
            <a:t>Use of medications</a:t>
          </a:r>
          <a:endParaRPr lang="en-US" sz="2100" dirty="0"/>
        </a:p>
      </dgm:t>
    </dgm:pt>
    <dgm:pt modelId="{03F91FA0-6656-4B8C-A416-4A89439C2F09}" type="parTrans" cxnId="{7E411C77-328A-4E88-8653-568C581C0372}">
      <dgm:prSet/>
      <dgm:spPr/>
      <dgm:t>
        <a:bodyPr/>
        <a:lstStyle/>
        <a:p>
          <a:endParaRPr lang="en-US"/>
        </a:p>
      </dgm:t>
    </dgm:pt>
    <dgm:pt modelId="{F9E252BC-2F92-4D6D-BD51-2789F0E39871}" type="sibTrans" cxnId="{7E411C77-328A-4E88-8653-568C581C0372}">
      <dgm:prSet/>
      <dgm:spPr/>
      <dgm:t>
        <a:bodyPr/>
        <a:lstStyle/>
        <a:p>
          <a:endParaRPr lang="en-US"/>
        </a:p>
      </dgm:t>
    </dgm:pt>
    <dgm:pt modelId="{2012F947-8F9A-4C9E-9B45-4D31C828D263}">
      <dgm:prSet phldrT="[Text]" custT="1"/>
      <dgm:spPr/>
      <dgm:t>
        <a:bodyPr/>
        <a:lstStyle/>
        <a:p>
          <a:r>
            <a:rPr lang="en-US" sz="2100" smtClean="0"/>
            <a:t>Prevent or control exacerbations</a:t>
          </a:r>
          <a:endParaRPr lang="en-US" sz="2100" dirty="0"/>
        </a:p>
      </dgm:t>
    </dgm:pt>
    <dgm:pt modelId="{7C72F812-90E9-4413-9B79-1C21155AB86F}" type="parTrans" cxnId="{30B09BD7-25E7-49C5-A899-304AC26006FC}">
      <dgm:prSet/>
      <dgm:spPr/>
      <dgm:t>
        <a:bodyPr/>
        <a:lstStyle/>
        <a:p>
          <a:endParaRPr lang="en-US"/>
        </a:p>
      </dgm:t>
    </dgm:pt>
    <dgm:pt modelId="{691A6654-F7A0-4B8D-AD6F-5F0F34ACB5ED}" type="sibTrans" cxnId="{30B09BD7-25E7-49C5-A899-304AC26006FC}">
      <dgm:prSet/>
      <dgm:spPr/>
      <dgm:t>
        <a:bodyPr/>
        <a:lstStyle/>
        <a:p>
          <a:endParaRPr lang="en-US"/>
        </a:p>
      </dgm:t>
    </dgm:pt>
    <dgm:pt modelId="{E8AA6314-972E-4C8C-92E2-DEFCEFA2D7A5}">
      <dgm:prSet phldrT="[Text]" custT="1"/>
      <dgm:spPr/>
      <dgm:t>
        <a:bodyPr/>
        <a:lstStyle/>
        <a:p>
          <a:r>
            <a:rPr lang="en-US" sz="2100" dirty="0" smtClean="0">
              <a:solidFill>
                <a:schemeClr val="bg1"/>
              </a:solidFill>
            </a:rPr>
            <a:t>Reduction in urgent care visits</a:t>
          </a:r>
          <a:endParaRPr lang="en-US" sz="2100" dirty="0">
            <a:solidFill>
              <a:schemeClr val="bg1"/>
            </a:solidFill>
          </a:endParaRPr>
        </a:p>
      </dgm:t>
    </dgm:pt>
    <dgm:pt modelId="{21EC5795-4E82-45F1-A190-36DBAB1712E8}" type="parTrans" cxnId="{3ADC9A66-1079-45B3-97ED-BCA90C899E89}">
      <dgm:prSet/>
      <dgm:spPr/>
      <dgm:t>
        <a:bodyPr/>
        <a:lstStyle/>
        <a:p>
          <a:endParaRPr lang="en-US"/>
        </a:p>
      </dgm:t>
    </dgm:pt>
    <dgm:pt modelId="{0C1A386B-47A9-40CD-B664-079A62284883}" type="sibTrans" cxnId="{3ADC9A66-1079-45B3-97ED-BCA90C899E89}">
      <dgm:prSet/>
      <dgm:spPr/>
      <dgm:t>
        <a:bodyPr/>
        <a:lstStyle/>
        <a:p>
          <a:endParaRPr lang="en-US"/>
        </a:p>
      </dgm:t>
    </dgm:pt>
    <dgm:pt modelId="{893ACCA8-583F-44A8-897B-1B16924825AD}">
      <dgm:prSet phldrT="[Text]" custT="1"/>
      <dgm:spPr/>
      <dgm:t>
        <a:bodyPr/>
        <a:lstStyle/>
        <a:p>
          <a:r>
            <a:rPr lang="en-US" sz="2000" smtClean="0"/>
            <a:t>Hospitalization</a:t>
          </a:r>
          <a:endParaRPr lang="en-US" sz="2000" dirty="0"/>
        </a:p>
      </dgm:t>
    </dgm:pt>
    <dgm:pt modelId="{0FE71C9A-51AF-453A-AF44-2DFD3E54F72A}" type="parTrans" cxnId="{FB68164B-79D7-4D45-B01B-9AFE932304EB}">
      <dgm:prSet/>
      <dgm:spPr/>
      <dgm:t>
        <a:bodyPr/>
        <a:lstStyle/>
        <a:p>
          <a:endParaRPr lang="en-US"/>
        </a:p>
      </dgm:t>
    </dgm:pt>
    <dgm:pt modelId="{F82C633E-1DEC-4A91-9E51-6DE7F624B35A}" type="sibTrans" cxnId="{FB68164B-79D7-4D45-B01B-9AFE932304EB}">
      <dgm:prSet/>
      <dgm:spPr/>
      <dgm:t>
        <a:bodyPr/>
        <a:lstStyle/>
        <a:p>
          <a:endParaRPr lang="en-US"/>
        </a:p>
      </dgm:t>
    </dgm:pt>
    <dgm:pt modelId="{E5AE6FF6-2506-4AE0-8751-6F5946B2F272}">
      <dgm:prSet phldrT="[Text]" custT="1"/>
      <dgm:spPr/>
      <dgm:t>
        <a:bodyPr/>
        <a:lstStyle/>
        <a:p>
          <a:r>
            <a:rPr lang="en-US" sz="2100" dirty="0" smtClean="0"/>
            <a:t>Reduction in school absences</a:t>
          </a:r>
          <a:endParaRPr lang="en-US" sz="2100" dirty="0"/>
        </a:p>
      </dgm:t>
    </dgm:pt>
    <dgm:pt modelId="{75B059F1-9235-4E45-AD03-2879A9B3C754}" type="parTrans" cxnId="{BD4C5E02-D36A-49AD-B293-E5F82F4E87EE}">
      <dgm:prSet/>
      <dgm:spPr/>
      <dgm:t>
        <a:bodyPr/>
        <a:lstStyle/>
        <a:p>
          <a:endParaRPr lang="en-US"/>
        </a:p>
      </dgm:t>
    </dgm:pt>
    <dgm:pt modelId="{103CC847-E7DF-49FD-B104-97746E32F5C6}" type="sibTrans" cxnId="{BD4C5E02-D36A-49AD-B293-E5F82F4E87EE}">
      <dgm:prSet/>
      <dgm:spPr/>
      <dgm:t>
        <a:bodyPr/>
        <a:lstStyle/>
        <a:p>
          <a:endParaRPr lang="en-US"/>
        </a:p>
      </dgm:t>
    </dgm:pt>
    <dgm:pt modelId="{AB1C2CB9-3821-4A38-A8BE-C93FA0C13283}" type="pres">
      <dgm:prSet presAssocID="{97928DE7-E88E-43A2-ADFA-01979C5DE3BE}" presName="Name0" presStyleCnt="0">
        <dgm:presLayoutVars>
          <dgm:chMax val="1"/>
          <dgm:chPref val="1"/>
          <dgm:dir/>
          <dgm:animOne val="branch"/>
          <dgm:animLvl val="lvl"/>
        </dgm:presLayoutVars>
      </dgm:prSet>
      <dgm:spPr/>
      <dgm:t>
        <a:bodyPr/>
        <a:lstStyle/>
        <a:p>
          <a:endParaRPr lang="en-US"/>
        </a:p>
      </dgm:t>
    </dgm:pt>
    <dgm:pt modelId="{70F3A6AC-C482-4BC4-B305-D2567AA0EF48}" type="pres">
      <dgm:prSet presAssocID="{DE4D76C7-D244-48E3-B636-38FA3655CA29}" presName="Parent" presStyleLbl="node0" presStyleIdx="0" presStyleCnt="1" custScaleX="100913" custScaleY="90842">
        <dgm:presLayoutVars>
          <dgm:chMax val="6"/>
          <dgm:chPref val="6"/>
        </dgm:presLayoutVars>
      </dgm:prSet>
      <dgm:spPr/>
      <dgm:t>
        <a:bodyPr/>
        <a:lstStyle/>
        <a:p>
          <a:endParaRPr lang="en-US"/>
        </a:p>
      </dgm:t>
    </dgm:pt>
    <dgm:pt modelId="{4C615969-2534-4B70-A7A9-3B7DF764FF75}" type="pres">
      <dgm:prSet presAssocID="{9B9FE0F6-A5AB-4665-8DCB-9F689F2BAE4B}" presName="Accent1" presStyleCnt="0"/>
      <dgm:spPr/>
    </dgm:pt>
    <dgm:pt modelId="{EE912D0E-87F3-4A5D-A138-F4ECF540607F}" type="pres">
      <dgm:prSet presAssocID="{9B9FE0F6-A5AB-4665-8DCB-9F689F2BAE4B}" presName="Accent" presStyleLbl="bgShp" presStyleIdx="0" presStyleCnt="6"/>
      <dgm:spPr/>
    </dgm:pt>
    <dgm:pt modelId="{39402703-D1FF-4289-B95C-511FE129FE90}" type="pres">
      <dgm:prSet presAssocID="{9B9FE0F6-A5AB-4665-8DCB-9F689F2BAE4B}" presName="Child1" presStyleLbl="node1" presStyleIdx="0" presStyleCnt="6" custScaleX="118558" custScaleY="114137" custLinFactNeighborX="2065" custLinFactNeighborY="-1144">
        <dgm:presLayoutVars>
          <dgm:chMax val="0"/>
          <dgm:chPref val="0"/>
          <dgm:bulletEnabled val="1"/>
        </dgm:presLayoutVars>
      </dgm:prSet>
      <dgm:spPr/>
      <dgm:t>
        <a:bodyPr/>
        <a:lstStyle/>
        <a:p>
          <a:endParaRPr lang="en-US"/>
        </a:p>
      </dgm:t>
    </dgm:pt>
    <dgm:pt modelId="{B8EDE599-1510-421A-85C6-174F3E3173FD}" type="pres">
      <dgm:prSet presAssocID="{62D66A7F-C292-41B0-A6EC-89E9B63E570B}" presName="Accent2" presStyleCnt="0"/>
      <dgm:spPr/>
    </dgm:pt>
    <dgm:pt modelId="{5F8F4DBD-B1B5-487E-BFB3-1C9621C71AB6}" type="pres">
      <dgm:prSet presAssocID="{62D66A7F-C292-41B0-A6EC-89E9B63E570B}" presName="Accent" presStyleLbl="bgShp" presStyleIdx="1" presStyleCnt="6"/>
      <dgm:spPr/>
    </dgm:pt>
    <dgm:pt modelId="{2B528C5B-626C-4F59-BE1E-435F959C0900}" type="pres">
      <dgm:prSet presAssocID="{62D66A7F-C292-41B0-A6EC-89E9B63E570B}" presName="Child2" presStyleLbl="node1" presStyleIdx="1" presStyleCnt="6" custScaleX="122715" custScaleY="126343" custLinFactNeighborX="14268">
        <dgm:presLayoutVars>
          <dgm:chMax val="0"/>
          <dgm:chPref val="0"/>
          <dgm:bulletEnabled val="1"/>
        </dgm:presLayoutVars>
      </dgm:prSet>
      <dgm:spPr/>
      <dgm:t>
        <a:bodyPr/>
        <a:lstStyle/>
        <a:p>
          <a:endParaRPr lang="en-US"/>
        </a:p>
      </dgm:t>
    </dgm:pt>
    <dgm:pt modelId="{E17C9BD9-D316-4F24-AEEC-5CA5B0ABB58B}" type="pres">
      <dgm:prSet presAssocID="{2012F947-8F9A-4C9E-9B45-4D31C828D263}" presName="Accent3" presStyleCnt="0"/>
      <dgm:spPr/>
    </dgm:pt>
    <dgm:pt modelId="{C1EB0FDE-4911-48B4-9547-363A2B6345F4}" type="pres">
      <dgm:prSet presAssocID="{2012F947-8F9A-4C9E-9B45-4D31C828D263}" presName="Accent" presStyleLbl="bgShp" presStyleIdx="2" presStyleCnt="6"/>
      <dgm:spPr/>
    </dgm:pt>
    <dgm:pt modelId="{615805CD-B67C-4B80-ADB5-B4CD582F5A98}" type="pres">
      <dgm:prSet presAssocID="{2012F947-8F9A-4C9E-9B45-4D31C828D263}" presName="Child3" presStyleLbl="node1" presStyleIdx="2" presStyleCnt="6" custScaleX="125979" custScaleY="110056" custLinFactNeighborX="20790" custLinFactNeighborY="7598">
        <dgm:presLayoutVars>
          <dgm:chMax val="0"/>
          <dgm:chPref val="0"/>
          <dgm:bulletEnabled val="1"/>
        </dgm:presLayoutVars>
      </dgm:prSet>
      <dgm:spPr/>
      <dgm:t>
        <a:bodyPr/>
        <a:lstStyle/>
        <a:p>
          <a:endParaRPr lang="en-US"/>
        </a:p>
      </dgm:t>
    </dgm:pt>
    <dgm:pt modelId="{6F2547F5-9B15-4D3C-9325-80F5E074CE77}" type="pres">
      <dgm:prSet presAssocID="{E8AA6314-972E-4C8C-92E2-DEFCEFA2D7A5}" presName="Accent4" presStyleCnt="0"/>
      <dgm:spPr/>
    </dgm:pt>
    <dgm:pt modelId="{C9A23F5E-860A-4FF6-ABC3-FDB544D01401}" type="pres">
      <dgm:prSet presAssocID="{E8AA6314-972E-4C8C-92E2-DEFCEFA2D7A5}" presName="Accent" presStyleLbl="bgShp" presStyleIdx="3" presStyleCnt="6"/>
      <dgm:spPr/>
    </dgm:pt>
    <dgm:pt modelId="{BFB041D6-04A8-4341-9512-E450FDFEF30A}" type="pres">
      <dgm:prSet presAssocID="{E8AA6314-972E-4C8C-92E2-DEFCEFA2D7A5}" presName="Child4" presStyleLbl="node1" presStyleIdx="3" presStyleCnt="6" custScaleX="126764" custScaleY="118985" custLinFactNeighborX="387" custLinFactNeighborY="1144">
        <dgm:presLayoutVars>
          <dgm:chMax val="0"/>
          <dgm:chPref val="0"/>
          <dgm:bulletEnabled val="1"/>
        </dgm:presLayoutVars>
      </dgm:prSet>
      <dgm:spPr/>
      <dgm:t>
        <a:bodyPr/>
        <a:lstStyle/>
        <a:p>
          <a:endParaRPr lang="en-US"/>
        </a:p>
      </dgm:t>
    </dgm:pt>
    <dgm:pt modelId="{7E87B8AB-E813-407E-B901-0917B050A8E8}" type="pres">
      <dgm:prSet presAssocID="{893ACCA8-583F-44A8-897B-1B16924825AD}" presName="Accent5" presStyleCnt="0"/>
      <dgm:spPr/>
    </dgm:pt>
    <dgm:pt modelId="{DC725DC6-9C6E-400A-8AB8-3BB03C4FBCEF}" type="pres">
      <dgm:prSet presAssocID="{893ACCA8-583F-44A8-897B-1B16924825AD}" presName="Accent" presStyleLbl="bgShp" presStyleIdx="4" presStyleCnt="6"/>
      <dgm:spPr/>
    </dgm:pt>
    <dgm:pt modelId="{C2A812A8-6BB3-44EC-90CC-EDC38CE07D0E}" type="pres">
      <dgm:prSet presAssocID="{893ACCA8-583F-44A8-897B-1B16924825AD}" presName="Child5" presStyleLbl="node1" presStyleIdx="4" presStyleCnt="6" custScaleX="132508" custScaleY="131124" custLinFactNeighborX="-20790" custLinFactNeighborY="3892">
        <dgm:presLayoutVars>
          <dgm:chMax val="0"/>
          <dgm:chPref val="0"/>
          <dgm:bulletEnabled val="1"/>
        </dgm:presLayoutVars>
      </dgm:prSet>
      <dgm:spPr/>
      <dgm:t>
        <a:bodyPr/>
        <a:lstStyle/>
        <a:p>
          <a:endParaRPr lang="en-US"/>
        </a:p>
      </dgm:t>
    </dgm:pt>
    <dgm:pt modelId="{CC4FE0B1-68DA-4594-BD67-8C215192DD7E}" type="pres">
      <dgm:prSet presAssocID="{E5AE6FF6-2506-4AE0-8751-6F5946B2F272}" presName="Accent6" presStyleCnt="0"/>
      <dgm:spPr/>
    </dgm:pt>
    <dgm:pt modelId="{149A70C8-FD17-4A0B-AB26-650BD162415D}" type="pres">
      <dgm:prSet presAssocID="{E5AE6FF6-2506-4AE0-8751-6F5946B2F272}" presName="Accent" presStyleLbl="bgShp" presStyleIdx="5" presStyleCnt="6"/>
      <dgm:spPr/>
    </dgm:pt>
    <dgm:pt modelId="{29422200-D5BA-4845-98B3-74B04BA9A586}" type="pres">
      <dgm:prSet presAssocID="{E5AE6FF6-2506-4AE0-8751-6F5946B2F272}" presName="Child6" presStyleLbl="node1" presStyleIdx="5" presStyleCnt="6" custScaleX="119484" custScaleY="107287" custLinFactNeighborX="-10995" custLinFactNeighborY="-4678">
        <dgm:presLayoutVars>
          <dgm:chMax val="0"/>
          <dgm:chPref val="0"/>
          <dgm:bulletEnabled val="1"/>
        </dgm:presLayoutVars>
      </dgm:prSet>
      <dgm:spPr/>
      <dgm:t>
        <a:bodyPr/>
        <a:lstStyle/>
        <a:p>
          <a:endParaRPr lang="en-US"/>
        </a:p>
      </dgm:t>
    </dgm:pt>
  </dgm:ptLst>
  <dgm:cxnLst>
    <dgm:cxn modelId="{2C747BB1-8C56-4475-AEB7-BF79AAE691D2}" type="presOf" srcId="{DE4D76C7-D244-48E3-B636-38FA3655CA29}" destId="{70F3A6AC-C482-4BC4-B305-D2567AA0EF48}" srcOrd="0" destOrd="0" presId="urn:microsoft.com/office/officeart/2011/layout/HexagonRadial"/>
    <dgm:cxn modelId="{7E411C77-328A-4E88-8653-568C581C0372}" srcId="{DE4D76C7-D244-48E3-B636-38FA3655CA29}" destId="{62D66A7F-C292-41B0-A6EC-89E9B63E570B}" srcOrd="1" destOrd="0" parTransId="{03F91FA0-6656-4B8C-A416-4A89439C2F09}" sibTransId="{F9E252BC-2F92-4D6D-BD51-2789F0E39871}"/>
    <dgm:cxn modelId="{E56F637F-D177-4F7B-8405-33AFCB168126}" type="presOf" srcId="{97928DE7-E88E-43A2-ADFA-01979C5DE3BE}" destId="{AB1C2CB9-3821-4A38-A8BE-C93FA0C13283}" srcOrd="0" destOrd="0" presId="urn:microsoft.com/office/officeart/2011/layout/HexagonRadial"/>
    <dgm:cxn modelId="{6616DB5E-C3C1-46A9-9294-7E2D1FAF9D30}" type="presOf" srcId="{893ACCA8-583F-44A8-897B-1B16924825AD}" destId="{C2A812A8-6BB3-44EC-90CC-EDC38CE07D0E}" srcOrd="0" destOrd="0" presId="urn:microsoft.com/office/officeart/2011/layout/HexagonRadial"/>
    <dgm:cxn modelId="{4AFEB575-CCFC-4461-B041-EB75A2BC5296}" srcId="{DE4D76C7-D244-48E3-B636-38FA3655CA29}" destId="{B59D0E57-9542-417E-B170-608CC2C7AD68}" srcOrd="8" destOrd="0" parTransId="{45133F1E-961A-4D88-B18B-AC55F74EF0EF}" sibTransId="{AF7E277C-A082-47E6-B09D-CE4BA75CF9E2}"/>
    <dgm:cxn modelId="{30B09BD7-25E7-49C5-A899-304AC26006FC}" srcId="{DE4D76C7-D244-48E3-B636-38FA3655CA29}" destId="{2012F947-8F9A-4C9E-9B45-4D31C828D263}" srcOrd="2" destOrd="0" parTransId="{7C72F812-90E9-4413-9B79-1C21155AB86F}" sibTransId="{691A6654-F7A0-4B8D-AD6F-5F0F34ACB5ED}"/>
    <dgm:cxn modelId="{9F33AAAF-2EE4-4590-9EF7-C9B4C15030B9}" type="presOf" srcId="{E5AE6FF6-2506-4AE0-8751-6F5946B2F272}" destId="{29422200-D5BA-4845-98B3-74B04BA9A586}" srcOrd="0" destOrd="0" presId="urn:microsoft.com/office/officeart/2011/layout/HexagonRadial"/>
    <dgm:cxn modelId="{3A444D3C-ECDD-4134-A01E-0789FCB5F96B}" srcId="{97928DE7-E88E-43A2-ADFA-01979C5DE3BE}" destId="{DE4D76C7-D244-48E3-B636-38FA3655CA29}" srcOrd="0" destOrd="0" parTransId="{F29ED9EE-E2B8-40F8-8407-EA51300DA3D6}" sibTransId="{E0A97973-9872-491D-9F1F-F48722924276}"/>
    <dgm:cxn modelId="{91076592-ED95-4802-9E86-013B75AEB13D}" srcId="{DE4D76C7-D244-48E3-B636-38FA3655CA29}" destId="{9AC1A151-10D4-4AB6-B23D-634E1DE8DF2F}" srcOrd="6" destOrd="0" parTransId="{28E5C509-F8F0-44F8-8FA3-3E81D7FF92CF}" sibTransId="{A3DB53DC-B859-4B89-BAE9-23D4329987A0}"/>
    <dgm:cxn modelId="{DF1AF2A3-F222-4F43-B427-0ED8E4C91744}" srcId="{DE4D76C7-D244-48E3-B636-38FA3655CA29}" destId="{25881FB6-D410-4E11-8091-6D20329CEBB9}" srcOrd="10" destOrd="0" parTransId="{A8FB3510-2CF2-45EB-AC15-54E5BE625F21}" sibTransId="{487A68C7-F6A7-4DBD-9D16-BC1392370A09}"/>
    <dgm:cxn modelId="{28101490-272E-4DA4-8199-B5800014D1E7}" type="presOf" srcId="{E8AA6314-972E-4C8C-92E2-DEFCEFA2D7A5}" destId="{BFB041D6-04A8-4341-9512-E450FDFEF30A}" srcOrd="0" destOrd="0" presId="urn:microsoft.com/office/officeart/2011/layout/HexagonRadial"/>
    <dgm:cxn modelId="{DAB5DE17-A4D0-46E5-87D4-7D6F66612689}" srcId="{DE4D76C7-D244-48E3-B636-38FA3655CA29}" destId="{203CDA7C-D853-42C3-8988-902741750176}" srcOrd="7" destOrd="0" parTransId="{4809ADDE-94E6-4AE2-8D09-75D0390E96C9}" sibTransId="{7DB7E992-B567-4897-B1CD-5AFE8374B989}"/>
    <dgm:cxn modelId="{BD4C5E02-D36A-49AD-B293-E5F82F4E87EE}" srcId="{DE4D76C7-D244-48E3-B636-38FA3655CA29}" destId="{E5AE6FF6-2506-4AE0-8751-6F5946B2F272}" srcOrd="5" destOrd="0" parTransId="{75B059F1-9235-4E45-AD03-2879A9B3C754}" sibTransId="{103CC847-E7DF-49FD-B104-97746E32F5C6}"/>
    <dgm:cxn modelId="{980FDCA0-49C6-4B5B-BDDD-94028B7172E5}" srcId="{DE4D76C7-D244-48E3-B636-38FA3655CA29}" destId="{E727A53D-5485-4F8F-AA77-2DA6158C7BA8}" srcOrd="9" destOrd="0" parTransId="{920D945D-85DB-4D29-AADF-697F36E7EAF3}" sibTransId="{70EDDC6B-0AE3-4891-8ED0-F213CE1177F3}"/>
    <dgm:cxn modelId="{9663EB37-B70B-4B0B-8D1E-9F0F5798560B}" type="presOf" srcId="{9B9FE0F6-A5AB-4665-8DCB-9F689F2BAE4B}" destId="{39402703-D1FF-4289-B95C-511FE129FE90}" srcOrd="0" destOrd="0" presId="urn:microsoft.com/office/officeart/2011/layout/HexagonRadial"/>
    <dgm:cxn modelId="{D3571E34-6DB9-4454-98D1-3385E486128A}" type="presOf" srcId="{2012F947-8F9A-4C9E-9B45-4D31C828D263}" destId="{615805CD-B67C-4B80-ADB5-B4CD582F5A98}" srcOrd="0" destOrd="0" presId="urn:microsoft.com/office/officeart/2011/layout/HexagonRadial"/>
    <dgm:cxn modelId="{22B0D9A1-B6C7-41C9-AFF2-DF0D0E6F5A91}" srcId="{DE4D76C7-D244-48E3-B636-38FA3655CA29}" destId="{9B9FE0F6-A5AB-4665-8DCB-9F689F2BAE4B}" srcOrd="0" destOrd="0" parTransId="{7C067EE6-A47A-4DF9-A68F-B9F8C384A576}" sibTransId="{4386815E-F716-4A8D-9D4F-5163A69AE5E6}"/>
    <dgm:cxn modelId="{FB68164B-79D7-4D45-B01B-9AFE932304EB}" srcId="{DE4D76C7-D244-48E3-B636-38FA3655CA29}" destId="{893ACCA8-583F-44A8-897B-1B16924825AD}" srcOrd="4" destOrd="0" parTransId="{0FE71C9A-51AF-453A-AF44-2DFD3E54F72A}" sibTransId="{F82C633E-1DEC-4A91-9E51-6DE7F624B35A}"/>
    <dgm:cxn modelId="{3ADC9A66-1079-45B3-97ED-BCA90C899E89}" srcId="{DE4D76C7-D244-48E3-B636-38FA3655CA29}" destId="{E8AA6314-972E-4C8C-92E2-DEFCEFA2D7A5}" srcOrd="3" destOrd="0" parTransId="{21EC5795-4E82-45F1-A190-36DBAB1712E8}" sibTransId="{0C1A386B-47A9-40CD-B664-079A62284883}"/>
    <dgm:cxn modelId="{DF3B1B34-8C4A-4A14-81EF-2757DEC13F49}" type="presOf" srcId="{62D66A7F-C292-41B0-A6EC-89E9B63E570B}" destId="{2B528C5B-626C-4F59-BE1E-435F959C0900}" srcOrd="0" destOrd="0" presId="urn:microsoft.com/office/officeart/2011/layout/HexagonRadial"/>
    <dgm:cxn modelId="{A75F4A55-ABA3-4058-8786-E0AC4F14DB05}" type="presParOf" srcId="{AB1C2CB9-3821-4A38-A8BE-C93FA0C13283}" destId="{70F3A6AC-C482-4BC4-B305-D2567AA0EF48}" srcOrd="0" destOrd="0" presId="urn:microsoft.com/office/officeart/2011/layout/HexagonRadial"/>
    <dgm:cxn modelId="{D13FC47F-CF5C-4232-A42D-C37F91399E6B}" type="presParOf" srcId="{AB1C2CB9-3821-4A38-A8BE-C93FA0C13283}" destId="{4C615969-2534-4B70-A7A9-3B7DF764FF75}" srcOrd="1" destOrd="0" presId="urn:microsoft.com/office/officeart/2011/layout/HexagonRadial"/>
    <dgm:cxn modelId="{9035B505-43D5-4D10-9971-6BAD9B5C3323}" type="presParOf" srcId="{4C615969-2534-4B70-A7A9-3B7DF764FF75}" destId="{EE912D0E-87F3-4A5D-A138-F4ECF540607F}" srcOrd="0" destOrd="0" presId="urn:microsoft.com/office/officeart/2011/layout/HexagonRadial"/>
    <dgm:cxn modelId="{7DD39DB5-402C-48DC-B170-99A9CB6FBDA9}" type="presParOf" srcId="{AB1C2CB9-3821-4A38-A8BE-C93FA0C13283}" destId="{39402703-D1FF-4289-B95C-511FE129FE90}" srcOrd="2" destOrd="0" presId="urn:microsoft.com/office/officeart/2011/layout/HexagonRadial"/>
    <dgm:cxn modelId="{11F7945C-E19A-46FA-A1E4-CF8797846C95}" type="presParOf" srcId="{AB1C2CB9-3821-4A38-A8BE-C93FA0C13283}" destId="{B8EDE599-1510-421A-85C6-174F3E3173FD}" srcOrd="3" destOrd="0" presId="urn:microsoft.com/office/officeart/2011/layout/HexagonRadial"/>
    <dgm:cxn modelId="{8E501580-A8B4-4440-9127-7CF479F39875}" type="presParOf" srcId="{B8EDE599-1510-421A-85C6-174F3E3173FD}" destId="{5F8F4DBD-B1B5-487E-BFB3-1C9621C71AB6}" srcOrd="0" destOrd="0" presId="urn:microsoft.com/office/officeart/2011/layout/HexagonRadial"/>
    <dgm:cxn modelId="{973C002A-E827-4C24-AEFB-D531FF75F136}" type="presParOf" srcId="{AB1C2CB9-3821-4A38-A8BE-C93FA0C13283}" destId="{2B528C5B-626C-4F59-BE1E-435F959C0900}" srcOrd="4" destOrd="0" presId="urn:microsoft.com/office/officeart/2011/layout/HexagonRadial"/>
    <dgm:cxn modelId="{8770C961-52A0-4641-BD55-2A563CEC8E10}" type="presParOf" srcId="{AB1C2CB9-3821-4A38-A8BE-C93FA0C13283}" destId="{E17C9BD9-D316-4F24-AEEC-5CA5B0ABB58B}" srcOrd="5" destOrd="0" presId="urn:microsoft.com/office/officeart/2011/layout/HexagonRadial"/>
    <dgm:cxn modelId="{9E4E528C-C8C6-4B00-AA05-BC5B32063744}" type="presParOf" srcId="{E17C9BD9-D316-4F24-AEEC-5CA5B0ABB58B}" destId="{C1EB0FDE-4911-48B4-9547-363A2B6345F4}" srcOrd="0" destOrd="0" presId="urn:microsoft.com/office/officeart/2011/layout/HexagonRadial"/>
    <dgm:cxn modelId="{CCABB736-87AE-4677-8C53-B046DD818007}" type="presParOf" srcId="{AB1C2CB9-3821-4A38-A8BE-C93FA0C13283}" destId="{615805CD-B67C-4B80-ADB5-B4CD582F5A98}" srcOrd="6" destOrd="0" presId="urn:microsoft.com/office/officeart/2011/layout/HexagonRadial"/>
    <dgm:cxn modelId="{EA7E76F8-1DF9-4B57-BE1B-AD5267543A8F}" type="presParOf" srcId="{AB1C2CB9-3821-4A38-A8BE-C93FA0C13283}" destId="{6F2547F5-9B15-4D3C-9325-80F5E074CE77}" srcOrd="7" destOrd="0" presId="urn:microsoft.com/office/officeart/2011/layout/HexagonRadial"/>
    <dgm:cxn modelId="{DDC2111D-DEC5-4360-9447-D2DBECDCE042}" type="presParOf" srcId="{6F2547F5-9B15-4D3C-9325-80F5E074CE77}" destId="{C9A23F5E-860A-4FF6-ABC3-FDB544D01401}" srcOrd="0" destOrd="0" presId="urn:microsoft.com/office/officeart/2011/layout/HexagonRadial"/>
    <dgm:cxn modelId="{BBC75CBD-7B97-4895-9FDC-87C6EB704FEA}" type="presParOf" srcId="{AB1C2CB9-3821-4A38-A8BE-C93FA0C13283}" destId="{BFB041D6-04A8-4341-9512-E450FDFEF30A}" srcOrd="8" destOrd="0" presId="urn:microsoft.com/office/officeart/2011/layout/HexagonRadial"/>
    <dgm:cxn modelId="{791E073F-DA9B-4F58-8DDE-02BCBEC503D6}" type="presParOf" srcId="{AB1C2CB9-3821-4A38-A8BE-C93FA0C13283}" destId="{7E87B8AB-E813-407E-B901-0917B050A8E8}" srcOrd="9" destOrd="0" presId="urn:microsoft.com/office/officeart/2011/layout/HexagonRadial"/>
    <dgm:cxn modelId="{ED3FACC4-AE50-4278-BBEA-520D8EAB4354}" type="presParOf" srcId="{7E87B8AB-E813-407E-B901-0917B050A8E8}" destId="{DC725DC6-9C6E-400A-8AB8-3BB03C4FBCEF}" srcOrd="0" destOrd="0" presId="urn:microsoft.com/office/officeart/2011/layout/HexagonRadial"/>
    <dgm:cxn modelId="{9DBA9203-C012-4201-9804-9B98B4851FCE}" type="presParOf" srcId="{AB1C2CB9-3821-4A38-A8BE-C93FA0C13283}" destId="{C2A812A8-6BB3-44EC-90CC-EDC38CE07D0E}" srcOrd="10" destOrd="0" presId="urn:microsoft.com/office/officeart/2011/layout/HexagonRadial"/>
    <dgm:cxn modelId="{7293DECE-2F02-43E5-8E7F-0803F092B83B}" type="presParOf" srcId="{AB1C2CB9-3821-4A38-A8BE-C93FA0C13283}" destId="{CC4FE0B1-68DA-4594-BD67-8C215192DD7E}" srcOrd="11" destOrd="0" presId="urn:microsoft.com/office/officeart/2011/layout/HexagonRadial"/>
    <dgm:cxn modelId="{12A802F9-BAFB-4BF2-8F43-85E60A014DD8}" type="presParOf" srcId="{CC4FE0B1-68DA-4594-BD67-8C215192DD7E}" destId="{149A70C8-FD17-4A0B-AB26-650BD162415D}" srcOrd="0" destOrd="0" presId="urn:microsoft.com/office/officeart/2011/layout/HexagonRadial"/>
    <dgm:cxn modelId="{F40545FE-298B-459C-B526-D3EAB0B9440D}" type="presParOf" srcId="{AB1C2CB9-3821-4A38-A8BE-C93FA0C13283}" destId="{29422200-D5BA-4845-98B3-74B04BA9A58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BF90B-B7FF-4DCD-9A16-596F135537EA}"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6D4F1722-4132-4122-AA50-1DD62EDC66D3}">
      <dgm:prSet phldrT="[Text]" phldr="1" custT="1"/>
      <dgm:spPr/>
      <dgm:t>
        <a:bodyPr/>
        <a:lstStyle/>
        <a:p>
          <a:endParaRPr lang="en-US" sz="2100" dirty="0"/>
        </a:p>
      </dgm:t>
    </dgm:pt>
    <dgm:pt modelId="{58BA85A7-485F-4618-9052-288C521A0CFB}" type="parTrans" cxnId="{8C2C3728-C469-4CF6-9393-63FD3764184A}">
      <dgm:prSet/>
      <dgm:spPr/>
      <dgm:t>
        <a:bodyPr/>
        <a:lstStyle/>
        <a:p>
          <a:endParaRPr lang="en-US" sz="2100"/>
        </a:p>
      </dgm:t>
    </dgm:pt>
    <dgm:pt modelId="{088F07D9-A732-4ADC-AD22-EA5E5975B928}" type="sibTrans" cxnId="{8C2C3728-C469-4CF6-9393-63FD3764184A}">
      <dgm:prSet/>
      <dgm:spPr/>
      <dgm:t>
        <a:bodyPr/>
        <a:lstStyle/>
        <a:p>
          <a:endParaRPr lang="en-US" sz="2100"/>
        </a:p>
      </dgm:t>
    </dgm:pt>
    <dgm:pt modelId="{2887A299-4283-45C4-9837-2E5B14697F70}">
      <dgm:prSet phldrT="[Text]" custT="1"/>
      <dgm:spPr/>
      <dgm:t>
        <a:bodyPr/>
        <a:lstStyle/>
        <a:p>
          <a:r>
            <a:rPr lang="en-US" sz="2100" i="1" dirty="0" smtClean="0"/>
            <a:t>Asthma severity </a:t>
          </a:r>
          <a:r>
            <a:rPr lang="en-US" sz="2100" dirty="0" smtClean="0"/>
            <a:t>is defined as the intrinsic intensity of the disease process and is most easily assessed in a child who is not currently on long-term controller therapy</a:t>
          </a:r>
          <a:endParaRPr lang="en-US" sz="2100" dirty="0"/>
        </a:p>
      </dgm:t>
    </dgm:pt>
    <dgm:pt modelId="{6F1B6ADA-9975-4072-8CD4-1F8051042F7C}" type="parTrans" cxnId="{B4D125E2-F5BC-4052-96ED-B893842B6CAD}">
      <dgm:prSet/>
      <dgm:spPr/>
      <dgm:t>
        <a:bodyPr/>
        <a:lstStyle/>
        <a:p>
          <a:endParaRPr lang="en-US" sz="2100"/>
        </a:p>
      </dgm:t>
    </dgm:pt>
    <dgm:pt modelId="{21F1451E-2673-4B79-98F5-C7E8728A35F6}" type="sibTrans" cxnId="{B4D125E2-F5BC-4052-96ED-B893842B6CAD}">
      <dgm:prSet/>
      <dgm:spPr/>
      <dgm:t>
        <a:bodyPr/>
        <a:lstStyle/>
        <a:p>
          <a:endParaRPr lang="en-US" sz="2100"/>
        </a:p>
      </dgm:t>
    </dgm:pt>
    <dgm:pt modelId="{1A7CBB3F-3080-4EF5-9B9A-5764F79F2390}">
      <dgm:prSet phldrT="[Text]" phldr="1" custT="1"/>
      <dgm:spPr/>
      <dgm:t>
        <a:bodyPr/>
        <a:lstStyle/>
        <a:p>
          <a:endParaRPr lang="en-US" sz="2100"/>
        </a:p>
      </dgm:t>
    </dgm:pt>
    <dgm:pt modelId="{4A8CB6EA-759B-46F4-BE27-643CCDF0E434}" type="parTrans" cxnId="{A3123343-0D1D-4352-8A33-141993647905}">
      <dgm:prSet/>
      <dgm:spPr/>
      <dgm:t>
        <a:bodyPr/>
        <a:lstStyle/>
        <a:p>
          <a:endParaRPr lang="en-US" sz="2100"/>
        </a:p>
      </dgm:t>
    </dgm:pt>
    <dgm:pt modelId="{AF6ECD61-505D-42BB-9C5D-911D69B53B6E}" type="sibTrans" cxnId="{A3123343-0D1D-4352-8A33-141993647905}">
      <dgm:prSet/>
      <dgm:spPr/>
      <dgm:t>
        <a:bodyPr/>
        <a:lstStyle/>
        <a:p>
          <a:endParaRPr lang="en-US" sz="2100"/>
        </a:p>
      </dgm:t>
    </dgm:pt>
    <dgm:pt modelId="{C5704E44-CFCD-4C64-B317-1F488F9C79C3}">
      <dgm:prSet phldrT="[Text]" custT="1"/>
      <dgm:spPr/>
      <dgm:t>
        <a:bodyPr/>
        <a:lstStyle/>
        <a:p>
          <a:r>
            <a:rPr lang="en-US" sz="2100" dirty="0" smtClean="0"/>
            <a:t>Severity also can be measured after asthma control is achieved by the amount of medication required to sustain asthma control.</a:t>
          </a:r>
          <a:endParaRPr lang="en-US" sz="2100" dirty="0"/>
        </a:p>
      </dgm:t>
    </dgm:pt>
    <dgm:pt modelId="{9887DD0A-CDDA-4698-907A-378113497865}" type="parTrans" cxnId="{9CEFAAC2-A8DE-4A65-88B8-C145AF76DBC6}">
      <dgm:prSet/>
      <dgm:spPr/>
      <dgm:t>
        <a:bodyPr/>
        <a:lstStyle/>
        <a:p>
          <a:endParaRPr lang="en-US" sz="2100"/>
        </a:p>
      </dgm:t>
    </dgm:pt>
    <dgm:pt modelId="{46AF2E5E-BDAF-4DF4-864C-040846EFFB1D}" type="sibTrans" cxnId="{9CEFAAC2-A8DE-4A65-88B8-C145AF76DBC6}">
      <dgm:prSet/>
      <dgm:spPr/>
      <dgm:t>
        <a:bodyPr/>
        <a:lstStyle/>
        <a:p>
          <a:endParaRPr lang="en-US" sz="2100"/>
        </a:p>
      </dgm:t>
    </dgm:pt>
    <dgm:pt modelId="{62F5A4F9-8D45-4BCA-B524-52F7728DCFF8}">
      <dgm:prSet phldrT="[Text]" phldr="1" custT="1"/>
      <dgm:spPr/>
      <dgm:t>
        <a:bodyPr/>
        <a:lstStyle/>
        <a:p>
          <a:endParaRPr lang="en-US" sz="2100"/>
        </a:p>
      </dgm:t>
    </dgm:pt>
    <dgm:pt modelId="{D0E3980C-4CB2-4B12-87BC-C4F1FF5A6EE9}" type="parTrans" cxnId="{8A77483F-63D1-4186-A75D-4981F84BADD3}">
      <dgm:prSet/>
      <dgm:spPr/>
      <dgm:t>
        <a:bodyPr/>
        <a:lstStyle/>
        <a:p>
          <a:endParaRPr lang="en-US" sz="2100"/>
        </a:p>
      </dgm:t>
    </dgm:pt>
    <dgm:pt modelId="{D6642366-47D3-4F55-BE00-8936559A71DC}" type="sibTrans" cxnId="{8A77483F-63D1-4186-A75D-4981F84BADD3}">
      <dgm:prSet/>
      <dgm:spPr/>
      <dgm:t>
        <a:bodyPr/>
        <a:lstStyle/>
        <a:p>
          <a:endParaRPr lang="en-US" sz="2100"/>
        </a:p>
      </dgm:t>
    </dgm:pt>
    <dgm:pt modelId="{89EE56A6-A04D-4620-837E-C6B2EA0D18C4}">
      <dgm:prSet phldrT="[Text]" custT="1"/>
      <dgm:spPr/>
      <dgm:t>
        <a:bodyPr/>
        <a:lstStyle/>
        <a:p>
          <a:r>
            <a:rPr lang="en-US" sz="2100" i="1" dirty="0" smtClean="0"/>
            <a:t>Asthma control </a:t>
          </a:r>
          <a:r>
            <a:rPr lang="en-US" sz="2100" dirty="0" smtClean="0"/>
            <a:t>is described as the degree to which the symptoms of asthma are alleviated by treatment and the goals of therapy are met.</a:t>
          </a:r>
          <a:endParaRPr lang="en-US" sz="2100" dirty="0"/>
        </a:p>
      </dgm:t>
    </dgm:pt>
    <dgm:pt modelId="{C67545EF-9F71-4286-A73B-A214365125FF}" type="parTrans" cxnId="{940FE257-A9A7-4CDE-BFD8-EA8FE174F331}">
      <dgm:prSet/>
      <dgm:spPr/>
      <dgm:t>
        <a:bodyPr/>
        <a:lstStyle/>
        <a:p>
          <a:endParaRPr lang="en-US" sz="2100"/>
        </a:p>
      </dgm:t>
    </dgm:pt>
    <dgm:pt modelId="{ACB1F7AF-4D76-4B72-8305-DAADB2F55418}" type="sibTrans" cxnId="{940FE257-A9A7-4CDE-BFD8-EA8FE174F331}">
      <dgm:prSet/>
      <dgm:spPr/>
      <dgm:t>
        <a:bodyPr/>
        <a:lstStyle/>
        <a:p>
          <a:endParaRPr lang="en-US" sz="2100"/>
        </a:p>
      </dgm:t>
    </dgm:pt>
    <dgm:pt modelId="{2539B81C-38F1-4E31-90BE-65026669D857}">
      <dgm:prSet custT="1"/>
      <dgm:spPr/>
      <dgm:t>
        <a:bodyPr/>
        <a:lstStyle/>
        <a:p>
          <a:endParaRPr lang="en-US" sz="2100"/>
        </a:p>
      </dgm:t>
    </dgm:pt>
    <dgm:pt modelId="{A4008E14-4C8A-4B17-B77D-181D3826E283}" type="parTrans" cxnId="{D045BEE6-E6F0-42DE-AA83-723A18FF30CF}">
      <dgm:prSet/>
      <dgm:spPr/>
      <dgm:t>
        <a:bodyPr/>
        <a:lstStyle/>
        <a:p>
          <a:endParaRPr lang="en-US" sz="2100"/>
        </a:p>
      </dgm:t>
    </dgm:pt>
    <dgm:pt modelId="{A1D6A969-A5D4-4EA8-8D63-366B0BEA31DD}" type="sibTrans" cxnId="{D045BEE6-E6F0-42DE-AA83-723A18FF30CF}">
      <dgm:prSet/>
      <dgm:spPr/>
      <dgm:t>
        <a:bodyPr/>
        <a:lstStyle/>
        <a:p>
          <a:endParaRPr lang="en-US" sz="2100"/>
        </a:p>
      </dgm:t>
    </dgm:pt>
    <dgm:pt modelId="{201ED13D-A021-475F-A69D-C7D6E3676C16}">
      <dgm:prSet custT="1"/>
      <dgm:spPr/>
      <dgm:t>
        <a:bodyPr/>
        <a:lstStyle/>
        <a:p>
          <a:endParaRPr lang="en-US" sz="2100"/>
        </a:p>
      </dgm:t>
    </dgm:pt>
    <dgm:pt modelId="{0879AB9A-86C6-4E1E-A756-34CC02B5FA01}" type="parTrans" cxnId="{1E83521A-0449-4013-BF6E-FDD897F5BE58}">
      <dgm:prSet/>
      <dgm:spPr/>
      <dgm:t>
        <a:bodyPr/>
        <a:lstStyle/>
        <a:p>
          <a:endParaRPr lang="en-US" sz="2100"/>
        </a:p>
      </dgm:t>
    </dgm:pt>
    <dgm:pt modelId="{D7DFA1A3-26B5-4BCF-8320-2CF33B435731}" type="sibTrans" cxnId="{1E83521A-0449-4013-BF6E-FDD897F5BE58}">
      <dgm:prSet/>
      <dgm:spPr/>
      <dgm:t>
        <a:bodyPr/>
        <a:lstStyle/>
        <a:p>
          <a:endParaRPr lang="en-US" sz="2100"/>
        </a:p>
      </dgm:t>
    </dgm:pt>
    <dgm:pt modelId="{EE8C72F7-4746-4EB2-BF7D-1F5D243E4F58}">
      <dgm:prSet custT="1"/>
      <dgm:spPr/>
      <dgm:t>
        <a:bodyPr/>
        <a:lstStyle/>
        <a:p>
          <a:r>
            <a:rPr lang="en-US" sz="2100" dirty="0" smtClean="0"/>
            <a:t>Severity at initial evaluation should be used to guide treatment choices. </a:t>
          </a:r>
          <a:endParaRPr lang="en-US" sz="2100" dirty="0"/>
        </a:p>
      </dgm:t>
    </dgm:pt>
    <dgm:pt modelId="{8A628799-2F6D-4AE8-BF66-FA2F6F8AC299}" type="parTrans" cxnId="{2CE04BAE-E2E0-4C1B-A069-BE42C632740B}">
      <dgm:prSet/>
      <dgm:spPr/>
      <dgm:t>
        <a:bodyPr/>
        <a:lstStyle/>
        <a:p>
          <a:endParaRPr lang="en-US" sz="2100"/>
        </a:p>
      </dgm:t>
    </dgm:pt>
    <dgm:pt modelId="{246E87F2-87DF-40AA-9481-2050E09A145D}" type="sibTrans" cxnId="{2CE04BAE-E2E0-4C1B-A069-BE42C632740B}">
      <dgm:prSet/>
      <dgm:spPr/>
      <dgm:t>
        <a:bodyPr/>
        <a:lstStyle/>
        <a:p>
          <a:endParaRPr lang="en-US" sz="2100"/>
        </a:p>
      </dgm:t>
    </dgm:pt>
    <dgm:pt modelId="{5F45D094-7452-4FCB-B71F-36E24631A10F}">
      <dgm:prSet custT="1"/>
      <dgm:spPr/>
      <dgm:t>
        <a:bodyPr/>
        <a:lstStyle/>
        <a:p>
          <a:r>
            <a:rPr lang="en-US" sz="2100" smtClean="0"/>
            <a:t>The level of asthma control is used to adjust therapy</a:t>
          </a:r>
          <a:endParaRPr lang="en-US" sz="2100"/>
        </a:p>
      </dgm:t>
    </dgm:pt>
    <dgm:pt modelId="{8F295718-79A4-452E-9EBB-980018A6D708}" type="parTrans" cxnId="{089D925B-C63C-436F-9BC5-AE5B299ACA9F}">
      <dgm:prSet/>
      <dgm:spPr/>
      <dgm:t>
        <a:bodyPr/>
        <a:lstStyle/>
        <a:p>
          <a:endParaRPr lang="en-US" sz="2100"/>
        </a:p>
      </dgm:t>
    </dgm:pt>
    <dgm:pt modelId="{05F33B06-0F97-4536-ACFA-72CCFE1986C0}" type="sibTrans" cxnId="{089D925B-C63C-436F-9BC5-AE5B299ACA9F}">
      <dgm:prSet/>
      <dgm:spPr/>
      <dgm:t>
        <a:bodyPr/>
        <a:lstStyle/>
        <a:p>
          <a:endParaRPr lang="en-US" sz="2100"/>
        </a:p>
      </dgm:t>
    </dgm:pt>
    <dgm:pt modelId="{7ED64D74-309A-43B8-9C75-69B610B902F3}" type="pres">
      <dgm:prSet presAssocID="{230BF90B-B7FF-4DCD-9A16-596F135537EA}" presName="linearFlow" presStyleCnt="0">
        <dgm:presLayoutVars>
          <dgm:dir/>
          <dgm:animLvl val="lvl"/>
          <dgm:resizeHandles val="exact"/>
        </dgm:presLayoutVars>
      </dgm:prSet>
      <dgm:spPr/>
      <dgm:t>
        <a:bodyPr/>
        <a:lstStyle/>
        <a:p>
          <a:endParaRPr lang="en-US"/>
        </a:p>
      </dgm:t>
    </dgm:pt>
    <dgm:pt modelId="{2DE7189B-8B18-4450-9436-A0F0567A9E68}" type="pres">
      <dgm:prSet presAssocID="{6D4F1722-4132-4122-AA50-1DD62EDC66D3}" presName="composite" presStyleCnt="0"/>
      <dgm:spPr/>
      <dgm:t>
        <a:bodyPr/>
        <a:lstStyle/>
        <a:p>
          <a:endParaRPr lang="en-US"/>
        </a:p>
      </dgm:t>
    </dgm:pt>
    <dgm:pt modelId="{C39F04F9-FEE1-4D33-9DBF-7F182788C364}" type="pres">
      <dgm:prSet presAssocID="{6D4F1722-4132-4122-AA50-1DD62EDC66D3}" presName="parentText" presStyleLbl="alignNode1" presStyleIdx="0" presStyleCnt="5">
        <dgm:presLayoutVars>
          <dgm:chMax val="1"/>
          <dgm:bulletEnabled val="1"/>
        </dgm:presLayoutVars>
      </dgm:prSet>
      <dgm:spPr/>
      <dgm:t>
        <a:bodyPr/>
        <a:lstStyle/>
        <a:p>
          <a:endParaRPr lang="en-US"/>
        </a:p>
      </dgm:t>
    </dgm:pt>
    <dgm:pt modelId="{51C9AC65-2115-4C1C-8EA0-EECA189F9114}" type="pres">
      <dgm:prSet presAssocID="{6D4F1722-4132-4122-AA50-1DD62EDC66D3}" presName="descendantText" presStyleLbl="alignAcc1" presStyleIdx="0" presStyleCnt="5" custScaleX="108755" custScaleY="146099" custLinFactNeighborX="-2797">
        <dgm:presLayoutVars>
          <dgm:bulletEnabled val="1"/>
        </dgm:presLayoutVars>
      </dgm:prSet>
      <dgm:spPr/>
      <dgm:t>
        <a:bodyPr/>
        <a:lstStyle/>
        <a:p>
          <a:endParaRPr lang="en-US"/>
        </a:p>
      </dgm:t>
    </dgm:pt>
    <dgm:pt modelId="{6967CB11-6A56-46A8-8C08-D6640C642FD3}" type="pres">
      <dgm:prSet presAssocID="{088F07D9-A732-4ADC-AD22-EA5E5975B928}" presName="sp" presStyleCnt="0"/>
      <dgm:spPr/>
      <dgm:t>
        <a:bodyPr/>
        <a:lstStyle/>
        <a:p>
          <a:endParaRPr lang="en-US"/>
        </a:p>
      </dgm:t>
    </dgm:pt>
    <dgm:pt modelId="{276050AE-3E9E-4E77-8659-628216CA03C8}" type="pres">
      <dgm:prSet presAssocID="{1A7CBB3F-3080-4EF5-9B9A-5764F79F2390}" presName="composite" presStyleCnt="0"/>
      <dgm:spPr/>
      <dgm:t>
        <a:bodyPr/>
        <a:lstStyle/>
        <a:p>
          <a:endParaRPr lang="en-US"/>
        </a:p>
      </dgm:t>
    </dgm:pt>
    <dgm:pt modelId="{E31AD4A9-169C-4B27-937F-6EB5ED4492BD}" type="pres">
      <dgm:prSet presAssocID="{1A7CBB3F-3080-4EF5-9B9A-5764F79F2390}" presName="parentText" presStyleLbl="alignNode1" presStyleIdx="1" presStyleCnt="5">
        <dgm:presLayoutVars>
          <dgm:chMax val="1"/>
          <dgm:bulletEnabled val="1"/>
        </dgm:presLayoutVars>
      </dgm:prSet>
      <dgm:spPr/>
      <dgm:t>
        <a:bodyPr/>
        <a:lstStyle/>
        <a:p>
          <a:endParaRPr lang="en-US"/>
        </a:p>
      </dgm:t>
    </dgm:pt>
    <dgm:pt modelId="{7B349EC9-DA20-444C-A518-02494E5F173F}" type="pres">
      <dgm:prSet presAssocID="{1A7CBB3F-3080-4EF5-9B9A-5764F79F2390}" presName="descendantText" presStyleLbl="alignAcc1" presStyleIdx="1" presStyleCnt="5" custScaleX="109090" custScaleY="143983" custLinFactNeighborX="-2524">
        <dgm:presLayoutVars>
          <dgm:bulletEnabled val="1"/>
        </dgm:presLayoutVars>
      </dgm:prSet>
      <dgm:spPr/>
      <dgm:t>
        <a:bodyPr/>
        <a:lstStyle/>
        <a:p>
          <a:endParaRPr lang="en-US"/>
        </a:p>
      </dgm:t>
    </dgm:pt>
    <dgm:pt modelId="{C8604CE9-E15A-4064-9DF9-56F6BE322F9C}" type="pres">
      <dgm:prSet presAssocID="{AF6ECD61-505D-42BB-9C5D-911D69B53B6E}" presName="sp" presStyleCnt="0"/>
      <dgm:spPr/>
      <dgm:t>
        <a:bodyPr/>
        <a:lstStyle/>
        <a:p>
          <a:endParaRPr lang="en-US"/>
        </a:p>
      </dgm:t>
    </dgm:pt>
    <dgm:pt modelId="{3B4FCEB5-E10C-4126-8A12-9E0A190ECCAE}" type="pres">
      <dgm:prSet presAssocID="{62F5A4F9-8D45-4BCA-B524-52F7728DCFF8}" presName="composite" presStyleCnt="0"/>
      <dgm:spPr/>
      <dgm:t>
        <a:bodyPr/>
        <a:lstStyle/>
        <a:p>
          <a:endParaRPr lang="en-US"/>
        </a:p>
      </dgm:t>
    </dgm:pt>
    <dgm:pt modelId="{CA2A92DE-04FE-43B6-AB74-1D21614E241E}" type="pres">
      <dgm:prSet presAssocID="{62F5A4F9-8D45-4BCA-B524-52F7728DCFF8}" presName="parentText" presStyleLbl="alignNode1" presStyleIdx="2" presStyleCnt="5">
        <dgm:presLayoutVars>
          <dgm:chMax val="1"/>
          <dgm:bulletEnabled val="1"/>
        </dgm:presLayoutVars>
      </dgm:prSet>
      <dgm:spPr/>
      <dgm:t>
        <a:bodyPr/>
        <a:lstStyle/>
        <a:p>
          <a:endParaRPr lang="en-US"/>
        </a:p>
      </dgm:t>
    </dgm:pt>
    <dgm:pt modelId="{94CA8368-AF8D-4139-8812-A6CB6AE12569}" type="pres">
      <dgm:prSet presAssocID="{62F5A4F9-8D45-4BCA-B524-52F7728DCFF8}" presName="descendantText" presStyleLbl="alignAcc1" presStyleIdx="2" presStyleCnt="5" custScaleX="109068" custScaleY="156197" custLinFactNeighborX="-3163">
        <dgm:presLayoutVars>
          <dgm:bulletEnabled val="1"/>
        </dgm:presLayoutVars>
      </dgm:prSet>
      <dgm:spPr/>
      <dgm:t>
        <a:bodyPr/>
        <a:lstStyle/>
        <a:p>
          <a:endParaRPr lang="en-US"/>
        </a:p>
      </dgm:t>
    </dgm:pt>
    <dgm:pt modelId="{143BD5D8-5A80-4DEB-AAE4-F99C907367F6}" type="pres">
      <dgm:prSet presAssocID="{D6642366-47D3-4F55-BE00-8936559A71DC}" presName="sp" presStyleCnt="0"/>
      <dgm:spPr/>
      <dgm:t>
        <a:bodyPr/>
        <a:lstStyle/>
        <a:p>
          <a:endParaRPr lang="en-US"/>
        </a:p>
      </dgm:t>
    </dgm:pt>
    <dgm:pt modelId="{02F57F53-4CC3-4574-8920-4CF95F5FE116}" type="pres">
      <dgm:prSet presAssocID="{2539B81C-38F1-4E31-90BE-65026669D857}" presName="composite" presStyleCnt="0"/>
      <dgm:spPr/>
      <dgm:t>
        <a:bodyPr/>
        <a:lstStyle/>
        <a:p>
          <a:endParaRPr lang="en-US"/>
        </a:p>
      </dgm:t>
    </dgm:pt>
    <dgm:pt modelId="{216E269A-00AB-4648-B486-AAF79F32BAC6}" type="pres">
      <dgm:prSet presAssocID="{2539B81C-38F1-4E31-90BE-65026669D857}" presName="parentText" presStyleLbl="alignNode1" presStyleIdx="3" presStyleCnt="5">
        <dgm:presLayoutVars>
          <dgm:chMax val="1"/>
          <dgm:bulletEnabled val="1"/>
        </dgm:presLayoutVars>
      </dgm:prSet>
      <dgm:spPr/>
      <dgm:t>
        <a:bodyPr/>
        <a:lstStyle/>
        <a:p>
          <a:endParaRPr lang="en-US"/>
        </a:p>
      </dgm:t>
    </dgm:pt>
    <dgm:pt modelId="{A1881535-AC1C-4140-8B17-CC5DDA5C9FF2}" type="pres">
      <dgm:prSet presAssocID="{2539B81C-38F1-4E31-90BE-65026669D857}" presName="descendantText" presStyleLbl="alignAcc1" presStyleIdx="3" presStyleCnt="5" custScaleX="109289" custLinFactNeighborX="-2289">
        <dgm:presLayoutVars>
          <dgm:bulletEnabled val="1"/>
        </dgm:presLayoutVars>
      </dgm:prSet>
      <dgm:spPr/>
      <dgm:t>
        <a:bodyPr/>
        <a:lstStyle/>
        <a:p>
          <a:endParaRPr lang="en-US"/>
        </a:p>
      </dgm:t>
    </dgm:pt>
    <dgm:pt modelId="{D884F125-04D8-45C2-850F-34022560AE0E}" type="pres">
      <dgm:prSet presAssocID="{A1D6A969-A5D4-4EA8-8D63-366B0BEA31DD}" presName="sp" presStyleCnt="0"/>
      <dgm:spPr/>
      <dgm:t>
        <a:bodyPr/>
        <a:lstStyle/>
        <a:p>
          <a:endParaRPr lang="en-US"/>
        </a:p>
      </dgm:t>
    </dgm:pt>
    <dgm:pt modelId="{FBA42A62-A24B-4145-BB10-E99FB4918806}" type="pres">
      <dgm:prSet presAssocID="{201ED13D-A021-475F-A69D-C7D6E3676C16}" presName="composite" presStyleCnt="0"/>
      <dgm:spPr/>
      <dgm:t>
        <a:bodyPr/>
        <a:lstStyle/>
        <a:p>
          <a:endParaRPr lang="en-US"/>
        </a:p>
      </dgm:t>
    </dgm:pt>
    <dgm:pt modelId="{FAAE60BE-58B4-4F0E-BAFA-FF7E53BB8253}" type="pres">
      <dgm:prSet presAssocID="{201ED13D-A021-475F-A69D-C7D6E3676C16}" presName="parentText" presStyleLbl="alignNode1" presStyleIdx="4" presStyleCnt="5">
        <dgm:presLayoutVars>
          <dgm:chMax val="1"/>
          <dgm:bulletEnabled val="1"/>
        </dgm:presLayoutVars>
      </dgm:prSet>
      <dgm:spPr/>
      <dgm:t>
        <a:bodyPr/>
        <a:lstStyle/>
        <a:p>
          <a:endParaRPr lang="en-US"/>
        </a:p>
      </dgm:t>
    </dgm:pt>
    <dgm:pt modelId="{150CE38A-7C6D-4FB2-B42D-CBF05929869F}" type="pres">
      <dgm:prSet presAssocID="{201ED13D-A021-475F-A69D-C7D6E3676C16}" presName="descendantText" presStyleLbl="alignAcc1" presStyleIdx="4" presStyleCnt="5" custScaleX="109289" custLinFactNeighborX="-3231">
        <dgm:presLayoutVars>
          <dgm:bulletEnabled val="1"/>
        </dgm:presLayoutVars>
      </dgm:prSet>
      <dgm:spPr/>
      <dgm:t>
        <a:bodyPr/>
        <a:lstStyle/>
        <a:p>
          <a:endParaRPr lang="en-US"/>
        </a:p>
      </dgm:t>
    </dgm:pt>
  </dgm:ptLst>
  <dgm:cxnLst>
    <dgm:cxn modelId="{2CE04BAE-E2E0-4C1B-A069-BE42C632740B}" srcId="{2539B81C-38F1-4E31-90BE-65026669D857}" destId="{EE8C72F7-4746-4EB2-BF7D-1F5D243E4F58}" srcOrd="0" destOrd="0" parTransId="{8A628799-2F6D-4AE8-BF66-FA2F6F8AC299}" sibTransId="{246E87F2-87DF-40AA-9481-2050E09A145D}"/>
    <dgm:cxn modelId="{D045BEE6-E6F0-42DE-AA83-723A18FF30CF}" srcId="{230BF90B-B7FF-4DCD-9A16-596F135537EA}" destId="{2539B81C-38F1-4E31-90BE-65026669D857}" srcOrd="3" destOrd="0" parTransId="{A4008E14-4C8A-4B17-B77D-181D3826E283}" sibTransId="{A1D6A969-A5D4-4EA8-8D63-366B0BEA31DD}"/>
    <dgm:cxn modelId="{F0A3C6FF-5CBF-4FB8-9EA7-B1D6FA7CC08D}" type="presOf" srcId="{C5704E44-CFCD-4C64-B317-1F488F9C79C3}" destId="{7B349EC9-DA20-444C-A518-02494E5F173F}" srcOrd="0" destOrd="0" presId="urn:microsoft.com/office/officeart/2005/8/layout/chevron2"/>
    <dgm:cxn modelId="{AE2E20FB-CD00-47AE-B901-63F5376AFB0B}" type="presOf" srcId="{EE8C72F7-4746-4EB2-BF7D-1F5D243E4F58}" destId="{A1881535-AC1C-4140-8B17-CC5DDA5C9FF2}" srcOrd="0" destOrd="0" presId="urn:microsoft.com/office/officeart/2005/8/layout/chevron2"/>
    <dgm:cxn modelId="{14CA43BC-4F98-4417-8943-3CF2A6F3A2BD}" type="presOf" srcId="{6D4F1722-4132-4122-AA50-1DD62EDC66D3}" destId="{C39F04F9-FEE1-4D33-9DBF-7F182788C364}" srcOrd="0" destOrd="0" presId="urn:microsoft.com/office/officeart/2005/8/layout/chevron2"/>
    <dgm:cxn modelId="{940FE257-A9A7-4CDE-BFD8-EA8FE174F331}" srcId="{62F5A4F9-8D45-4BCA-B524-52F7728DCFF8}" destId="{89EE56A6-A04D-4620-837E-C6B2EA0D18C4}" srcOrd="0" destOrd="0" parTransId="{C67545EF-9F71-4286-A73B-A214365125FF}" sibTransId="{ACB1F7AF-4D76-4B72-8305-DAADB2F55418}"/>
    <dgm:cxn modelId="{1E83521A-0449-4013-BF6E-FDD897F5BE58}" srcId="{230BF90B-B7FF-4DCD-9A16-596F135537EA}" destId="{201ED13D-A021-475F-A69D-C7D6E3676C16}" srcOrd="4" destOrd="0" parTransId="{0879AB9A-86C6-4E1E-A756-34CC02B5FA01}" sibTransId="{D7DFA1A3-26B5-4BCF-8320-2CF33B435731}"/>
    <dgm:cxn modelId="{8C2C3728-C469-4CF6-9393-63FD3764184A}" srcId="{230BF90B-B7FF-4DCD-9A16-596F135537EA}" destId="{6D4F1722-4132-4122-AA50-1DD62EDC66D3}" srcOrd="0" destOrd="0" parTransId="{58BA85A7-485F-4618-9052-288C521A0CFB}" sibTransId="{088F07D9-A732-4ADC-AD22-EA5E5975B928}"/>
    <dgm:cxn modelId="{089D925B-C63C-436F-9BC5-AE5B299ACA9F}" srcId="{201ED13D-A021-475F-A69D-C7D6E3676C16}" destId="{5F45D094-7452-4FCB-B71F-36E24631A10F}" srcOrd="0" destOrd="0" parTransId="{8F295718-79A4-452E-9EBB-980018A6D708}" sibTransId="{05F33B06-0F97-4536-ACFA-72CCFE1986C0}"/>
    <dgm:cxn modelId="{0B8EB41C-6EED-4068-B8BC-0622A93CFC91}" type="presOf" srcId="{62F5A4F9-8D45-4BCA-B524-52F7728DCFF8}" destId="{CA2A92DE-04FE-43B6-AB74-1D21614E241E}" srcOrd="0" destOrd="0" presId="urn:microsoft.com/office/officeart/2005/8/layout/chevron2"/>
    <dgm:cxn modelId="{B4D125E2-F5BC-4052-96ED-B893842B6CAD}" srcId="{6D4F1722-4132-4122-AA50-1DD62EDC66D3}" destId="{2887A299-4283-45C4-9837-2E5B14697F70}" srcOrd="0" destOrd="0" parTransId="{6F1B6ADA-9975-4072-8CD4-1F8051042F7C}" sibTransId="{21F1451E-2673-4B79-98F5-C7E8728A35F6}"/>
    <dgm:cxn modelId="{5F6B9DC2-CBA8-4579-9861-8EB9954FC6D5}" type="presOf" srcId="{5F45D094-7452-4FCB-B71F-36E24631A10F}" destId="{150CE38A-7C6D-4FB2-B42D-CBF05929869F}" srcOrd="0" destOrd="0" presId="urn:microsoft.com/office/officeart/2005/8/layout/chevron2"/>
    <dgm:cxn modelId="{8A77483F-63D1-4186-A75D-4981F84BADD3}" srcId="{230BF90B-B7FF-4DCD-9A16-596F135537EA}" destId="{62F5A4F9-8D45-4BCA-B524-52F7728DCFF8}" srcOrd="2" destOrd="0" parTransId="{D0E3980C-4CB2-4B12-87BC-C4F1FF5A6EE9}" sibTransId="{D6642366-47D3-4F55-BE00-8936559A71DC}"/>
    <dgm:cxn modelId="{D43B3529-6A98-45C9-BAE5-93BBF0DB7C57}" type="presOf" srcId="{2887A299-4283-45C4-9837-2E5B14697F70}" destId="{51C9AC65-2115-4C1C-8EA0-EECA189F9114}" srcOrd="0" destOrd="0" presId="urn:microsoft.com/office/officeart/2005/8/layout/chevron2"/>
    <dgm:cxn modelId="{A3123343-0D1D-4352-8A33-141993647905}" srcId="{230BF90B-B7FF-4DCD-9A16-596F135537EA}" destId="{1A7CBB3F-3080-4EF5-9B9A-5764F79F2390}" srcOrd="1" destOrd="0" parTransId="{4A8CB6EA-759B-46F4-BE27-643CCDF0E434}" sibTransId="{AF6ECD61-505D-42BB-9C5D-911D69B53B6E}"/>
    <dgm:cxn modelId="{69B0E5C4-CE1C-49DA-8770-B4FAAF11E0AA}" type="presOf" srcId="{230BF90B-B7FF-4DCD-9A16-596F135537EA}" destId="{7ED64D74-309A-43B8-9C75-69B610B902F3}" srcOrd="0" destOrd="0" presId="urn:microsoft.com/office/officeart/2005/8/layout/chevron2"/>
    <dgm:cxn modelId="{DB205B78-F996-49BA-B387-5507EECD1987}" type="presOf" srcId="{2539B81C-38F1-4E31-90BE-65026669D857}" destId="{216E269A-00AB-4648-B486-AAF79F32BAC6}" srcOrd="0" destOrd="0" presId="urn:microsoft.com/office/officeart/2005/8/layout/chevron2"/>
    <dgm:cxn modelId="{9CEFAAC2-A8DE-4A65-88B8-C145AF76DBC6}" srcId="{1A7CBB3F-3080-4EF5-9B9A-5764F79F2390}" destId="{C5704E44-CFCD-4C64-B317-1F488F9C79C3}" srcOrd="0" destOrd="0" parTransId="{9887DD0A-CDDA-4698-907A-378113497865}" sibTransId="{46AF2E5E-BDAF-4DF4-864C-040846EFFB1D}"/>
    <dgm:cxn modelId="{96CBE0E6-AEB0-4D50-922F-18A231DC59FD}" type="presOf" srcId="{1A7CBB3F-3080-4EF5-9B9A-5764F79F2390}" destId="{E31AD4A9-169C-4B27-937F-6EB5ED4492BD}" srcOrd="0" destOrd="0" presId="urn:microsoft.com/office/officeart/2005/8/layout/chevron2"/>
    <dgm:cxn modelId="{E6105F72-2C5A-417E-9E7A-6A4752CAD0CD}" type="presOf" srcId="{201ED13D-A021-475F-A69D-C7D6E3676C16}" destId="{FAAE60BE-58B4-4F0E-BAFA-FF7E53BB8253}" srcOrd="0" destOrd="0" presId="urn:microsoft.com/office/officeart/2005/8/layout/chevron2"/>
    <dgm:cxn modelId="{0197D04C-8CF5-46FD-A5DE-C4246F7E2729}" type="presOf" srcId="{89EE56A6-A04D-4620-837E-C6B2EA0D18C4}" destId="{94CA8368-AF8D-4139-8812-A6CB6AE12569}" srcOrd="0" destOrd="0" presId="urn:microsoft.com/office/officeart/2005/8/layout/chevron2"/>
    <dgm:cxn modelId="{0699E3E0-D3BE-4732-B2C9-40D04417D2A6}" type="presParOf" srcId="{7ED64D74-309A-43B8-9C75-69B610B902F3}" destId="{2DE7189B-8B18-4450-9436-A0F0567A9E68}" srcOrd="0" destOrd="0" presId="urn:microsoft.com/office/officeart/2005/8/layout/chevron2"/>
    <dgm:cxn modelId="{66DE4385-E47A-4F6A-BB60-DF629939F0DC}" type="presParOf" srcId="{2DE7189B-8B18-4450-9436-A0F0567A9E68}" destId="{C39F04F9-FEE1-4D33-9DBF-7F182788C364}" srcOrd="0" destOrd="0" presId="urn:microsoft.com/office/officeart/2005/8/layout/chevron2"/>
    <dgm:cxn modelId="{78D43A55-4CCB-4B57-A722-B4930BFC9AE8}" type="presParOf" srcId="{2DE7189B-8B18-4450-9436-A0F0567A9E68}" destId="{51C9AC65-2115-4C1C-8EA0-EECA189F9114}" srcOrd="1" destOrd="0" presId="urn:microsoft.com/office/officeart/2005/8/layout/chevron2"/>
    <dgm:cxn modelId="{E0A6BC20-8CB0-4948-A2BF-8AC070D20312}" type="presParOf" srcId="{7ED64D74-309A-43B8-9C75-69B610B902F3}" destId="{6967CB11-6A56-46A8-8C08-D6640C642FD3}" srcOrd="1" destOrd="0" presId="urn:microsoft.com/office/officeart/2005/8/layout/chevron2"/>
    <dgm:cxn modelId="{35D8DD61-8432-4230-BD60-1E9D9FB1BD6A}" type="presParOf" srcId="{7ED64D74-309A-43B8-9C75-69B610B902F3}" destId="{276050AE-3E9E-4E77-8659-628216CA03C8}" srcOrd="2" destOrd="0" presId="urn:microsoft.com/office/officeart/2005/8/layout/chevron2"/>
    <dgm:cxn modelId="{96595982-7AF0-47AF-8A43-9C8D2D3BB500}" type="presParOf" srcId="{276050AE-3E9E-4E77-8659-628216CA03C8}" destId="{E31AD4A9-169C-4B27-937F-6EB5ED4492BD}" srcOrd="0" destOrd="0" presId="urn:microsoft.com/office/officeart/2005/8/layout/chevron2"/>
    <dgm:cxn modelId="{4C14DC01-EAFC-448B-82BD-FB01D1C929D4}" type="presParOf" srcId="{276050AE-3E9E-4E77-8659-628216CA03C8}" destId="{7B349EC9-DA20-444C-A518-02494E5F173F}" srcOrd="1" destOrd="0" presId="urn:microsoft.com/office/officeart/2005/8/layout/chevron2"/>
    <dgm:cxn modelId="{5340A59A-DFC3-41FE-BDA9-C54405E597E2}" type="presParOf" srcId="{7ED64D74-309A-43B8-9C75-69B610B902F3}" destId="{C8604CE9-E15A-4064-9DF9-56F6BE322F9C}" srcOrd="3" destOrd="0" presId="urn:microsoft.com/office/officeart/2005/8/layout/chevron2"/>
    <dgm:cxn modelId="{C43064A3-6F7F-4DAD-A30E-D7622F9F2879}" type="presParOf" srcId="{7ED64D74-309A-43B8-9C75-69B610B902F3}" destId="{3B4FCEB5-E10C-4126-8A12-9E0A190ECCAE}" srcOrd="4" destOrd="0" presId="urn:microsoft.com/office/officeart/2005/8/layout/chevron2"/>
    <dgm:cxn modelId="{DBD91591-DE46-414C-8A6E-F8D02CF65064}" type="presParOf" srcId="{3B4FCEB5-E10C-4126-8A12-9E0A190ECCAE}" destId="{CA2A92DE-04FE-43B6-AB74-1D21614E241E}" srcOrd="0" destOrd="0" presId="urn:microsoft.com/office/officeart/2005/8/layout/chevron2"/>
    <dgm:cxn modelId="{8BEEE48C-9B0F-44B8-944F-C064CE7BDCA7}" type="presParOf" srcId="{3B4FCEB5-E10C-4126-8A12-9E0A190ECCAE}" destId="{94CA8368-AF8D-4139-8812-A6CB6AE12569}" srcOrd="1" destOrd="0" presId="urn:microsoft.com/office/officeart/2005/8/layout/chevron2"/>
    <dgm:cxn modelId="{A6949CE4-25F2-4909-9ED2-BCA4CABF551B}" type="presParOf" srcId="{7ED64D74-309A-43B8-9C75-69B610B902F3}" destId="{143BD5D8-5A80-4DEB-AAE4-F99C907367F6}" srcOrd="5" destOrd="0" presId="urn:microsoft.com/office/officeart/2005/8/layout/chevron2"/>
    <dgm:cxn modelId="{795536F3-ED6C-490D-83AB-97698FDD1CE3}" type="presParOf" srcId="{7ED64D74-309A-43B8-9C75-69B610B902F3}" destId="{02F57F53-4CC3-4574-8920-4CF95F5FE116}" srcOrd="6" destOrd="0" presId="urn:microsoft.com/office/officeart/2005/8/layout/chevron2"/>
    <dgm:cxn modelId="{CFDB021C-4263-47D3-9D4D-D0B64EEBF521}" type="presParOf" srcId="{02F57F53-4CC3-4574-8920-4CF95F5FE116}" destId="{216E269A-00AB-4648-B486-AAF79F32BAC6}" srcOrd="0" destOrd="0" presId="urn:microsoft.com/office/officeart/2005/8/layout/chevron2"/>
    <dgm:cxn modelId="{80A0FAFF-2F79-4511-9D12-EB469D739659}" type="presParOf" srcId="{02F57F53-4CC3-4574-8920-4CF95F5FE116}" destId="{A1881535-AC1C-4140-8B17-CC5DDA5C9FF2}" srcOrd="1" destOrd="0" presId="urn:microsoft.com/office/officeart/2005/8/layout/chevron2"/>
    <dgm:cxn modelId="{D8E0A8BB-2EB3-4945-A6A8-E610FDDF7EE3}" type="presParOf" srcId="{7ED64D74-309A-43B8-9C75-69B610B902F3}" destId="{D884F125-04D8-45C2-850F-34022560AE0E}" srcOrd="7" destOrd="0" presId="urn:microsoft.com/office/officeart/2005/8/layout/chevron2"/>
    <dgm:cxn modelId="{20156EC5-B562-4406-B32F-3EDA2B9D7561}" type="presParOf" srcId="{7ED64D74-309A-43B8-9C75-69B610B902F3}" destId="{FBA42A62-A24B-4145-BB10-E99FB4918806}" srcOrd="8" destOrd="0" presId="urn:microsoft.com/office/officeart/2005/8/layout/chevron2"/>
    <dgm:cxn modelId="{6AF5458B-C8AC-4914-BA5F-4F4BE7B33F73}" type="presParOf" srcId="{FBA42A62-A24B-4145-BB10-E99FB4918806}" destId="{FAAE60BE-58B4-4F0E-BAFA-FF7E53BB8253}" srcOrd="0" destOrd="0" presId="urn:microsoft.com/office/officeart/2005/8/layout/chevron2"/>
    <dgm:cxn modelId="{AFC2C9FB-427D-425D-B05E-69B526DB30E4}" type="presParOf" srcId="{FBA42A62-A24B-4145-BB10-E99FB4918806}" destId="{150CE38A-7C6D-4FB2-B42D-CBF0592986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84A03F-03E8-49FB-A36A-0FF961E3BD2D}" type="doc">
      <dgm:prSet loTypeId="urn:microsoft.com/office/officeart/2005/8/layout/pyramid2" loCatId="list" qsTypeId="urn:microsoft.com/office/officeart/2005/8/quickstyle/3d7" qsCatId="3D" csTypeId="urn:microsoft.com/office/officeart/2005/8/colors/colorful1" csCatId="colorful" phldr="1"/>
      <dgm:spPr/>
      <dgm:t>
        <a:bodyPr/>
        <a:lstStyle/>
        <a:p>
          <a:endParaRPr lang="en-US"/>
        </a:p>
      </dgm:t>
    </dgm:pt>
    <dgm:pt modelId="{52EE00EB-BA17-4558-80EB-B70DB858D8A8}">
      <dgm:prSet phldrT="[Text]"/>
      <dgm:spPr/>
      <dgm:t>
        <a:bodyPr/>
        <a:lstStyle/>
        <a:p>
          <a:r>
            <a:rPr lang="en-US" dirty="0" smtClean="0"/>
            <a:t>Intermittent</a:t>
          </a:r>
          <a:endParaRPr lang="en-US" dirty="0"/>
        </a:p>
      </dgm:t>
    </dgm:pt>
    <dgm:pt modelId="{00ACA2F5-504A-480D-897D-F33C09D7CE74}" type="parTrans" cxnId="{4445F432-4591-4E81-9611-990F786720AD}">
      <dgm:prSet/>
      <dgm:spPr/>
      <dgm:t>
        <a:bodyPr/>
        <a:lstStyle/>
        <a:p>
          <a:endParaRPr lang="en-US" dirty="0"/>
        </a:p>
      </dgm:t>
    </dgm:pt>
    <dgm:pt modelId="{353BE51E-1349-438D-ADFD-C07398B11569}" type="sibTrans" cxnId="{4445F432-4591-4E81-9611-990F786720AD}">
      <dgm:prSet/>
      <dgm:spPr/>
      <dgm:t>
        <a:bodyPr/>
        <a:lstStyle/>
        <a:p>
          <a:endParaRPr lang="en-US" dirty="0"/>
        </a:p>
      </dgm:t>
    </dgm:pt>
    <dgm:pt modelId="{4C28BB36-76FC-43B4-B7AD-48B5F665B7C0}">
      <dgm:prSet phldrT="[Text]"/>
      <dgm:spPr/>
      <dgm:t>
        <a:bodyPr/>
        <a:lstStyle/>
        <a:p>
          <a:r>
            <a:rPr lang="en-US" dirty="0" smtClean="0"/>
            <a:t>Mild persistent</a:t>
          </a:r>
          <a:endParaRPr lang="en-US" dirty="0"/>
        </a:p>
      </dgm:t>
    </dgm:pt>
    <dgm:pt modelId="{14EC5490-B9F5-448A-A8E0-9E8F40586394}" type="parTrans" cxnId="{9C711AD3-709A-4C93-8CE8-C4890529B91A}">
      <dgm:prSet/>
      <dgm:spPr/>
      <dgm:t>
        <a:bodyPr/>
        <a:lstStyle/>
        <a:p>
          <a:endParaRPr lang="en-US" dirty="0"/>
        </a:p>
      </dgm:t>
    </dgm:pt>
    <dgm:pt modelId="{1AB9ABE0-BA70-4C75-BD76-D797AE9A4111}" type="sibTrans" cxnId="{9C711AD3-709A-4C93-8CE8-C4890529B91A}">
      <dgm:prSet/>
      <dgm:spPr/>
      <dgm:t>
        <a:bodyPr/>
        <a:lstStyle/>
        <a:p>
          <a:endParaRPr lang="en-US" dirty="0"/>
        </a:p>
      </dgm:t>
    </dgm:pt>
    <dgm:pt modelId="{7189B40B-1C89-421E-8757-815FD2C9BC8B}">
      <dgm:prSet phldrT="[Text]"/>
      <dgm:spPr/>
      <dgm:t>
        <a:bodyPr/>
        <a:lstStyle/>
        <a:p>
          <a:r>
            <a:rPr lang="en-US" dirty="0" smtClean="0"/>
            <a:t>Moderate persistent</a:t>
          </a:r>
          <a:endParaRPr lang="en-US" dirty="0"/>
        </a:p>
      </dgm:t>
    </dgm:pt>
    <dgm:pt modelId="{020B1EA6-8409-45A5-8C23-926B64256588}" type="parTrans" cxnId="{64B03C58-11E1-450E-938D-FDF77B933E2C}">
      <dgm:prSet/>
      <dgm:spPr/>
      <dgm:t>
        <a:bodyPr/>
        <a:lstStyle/>
        <a:p>
          <a:endParaRPr lang="en-US" dirty="0"/>
        </a:p>
      </dgm:t>
    </dgm:pt>
    <dgm:pt modelId="{D26B642D-D1E6-4F4F-9875-34625D50809B}" type="sibTrans" cxnId="{64B03C58-11E1-450E-938D-FDF77B933E2C}">
      <dgm:prSet/>
      <dgm:spPr/>
      <dgm:t>
        <a:bodyPr/>
        <a:lstStyle/>
        <a:p>
          <a:endParaRPr lang="en-US" dirty="0"/>
        </a:p>
      </dgm:t>
    </dgm:pt>
    <dgm:pt modelId="{6CB58892-EED2-49C4-AD8E-A0E4730F79B5}">
      <dgm:prSet phldrT="[Text]"/>
      <dgm:spPr/>
      <dgm:t>
        <a:bodyPr/>
        <a:lstStyle/>
        <a:p>
          <a:r>
            <a:rPr lang="en-US" dirty="0" smtClean="0"/>
            <a:t>Severe persistent</a:t>
          </a:r>
          <a:endParaRPr lang="en-US" dirty="0"/>
        </a:p>
      </dgm:t>
    </dgm:pt>
    <dgm:pt modelId="{173822A3-D4C9-4FC9-8455-D85A2452B243}" type="parTrans" cxnId="{4E7BFF2E-132B-43AE-883C-DA9B66B0F700}">
      <dgm:prSet/>
      <dgm:spPr/>
      <dgm:t>
        <a:bodyPr/>
        <a:lstStyle/>
        <a:p>
          <a:endParaRPr lang="en-US" dirty="0"/>
        </a:p>
      </dgm:t>
    </dgm:pt>
    <dgm:pt modelId="{8F3FD7A5-E773-4807-A305-6B51082F743D}" type="sibTrans" cxnId="{4E7BFF2E-132B-43AE-883C-DA9B66B0F700}">
      <dgm:prSet/>
      <dgm:spPr/>
      <dgm:t>
        <a:bodyPr/>
        <a:lstStyle/>
        <a:p>
          <a:endParaRPr lang="en-US" dirty="0"/>
        </a:p>
      </dgm:t>
    </dgm:pt>
    <dgm:pt modelId="{352FC0D8-ADB7-40D1-AAF6-A2976C1F039B}" type="pres">
      <dgm:prSet presAssocID="{AB84A03F-03E8-49FB-A36A-0FF961E3BD2D}" presName="compositeShape" presStyleCnt="0">
        <dgm:presLayoutVars>
          <dgm:dir/>
          <dgm:resizeHandles/>
        </dgm:presLayoutVars>
      </dgm:prSet>
      <dgm:spPr/>
      <dgm:t>
        <a:bodyPr/>
        <a:lstStyle/>
        <a:p>
          <a:endParaRPr lang="en-US"/>
        </a:p>
      </dgm:t>
    </dgm:pt>
    <dgm:pt modelId="{C77255DA-9595-466A-BCDF-681341EDFDA2}" type="pres">
      <dgm:prSet presAssocID="{AB84A03F-03E8-49FB-A36A-0FF961E3BD2D}" presName="pyramid" presStyleLbl="node1" presStyleIdx="0" presStyleCnt="1"/>
      <dgm:spPr/>
    </dgm:pt>
    <dgm:pt modelId="{E3C7EC43-9025-4F41-90CF-0FABB99B3359}" type="pres">
      <dgm:prSet presAssocID="{AB84A03F-03E8-49FB-A36A-0FF961E3BD2D}" presName="theList" presStyleCnt="0"/>
      <dgm:spPr/>
    </dgm:pt>
    <dgm:pt modelId="{6922E57F-765C-48F8-A741-78299C5F1A2A}" type="pres">
      <dgm:prSet presAssocID="{52EE00EB-BA17-4558-80EB-B70DB858D8A8}" presName="aNode" presStyleLbl="fgAcc1" presStyleIdx="0" presStyleCnt="4">
        <dgm:presLayoutVars>
          <dgm:bulletEnabled val="1"/>
        </dgm:presLayoutVars>
      </dgm:prSet>
      <dgm:spPr/>
      <dgm:t>
        <a:bodyPr/>
        <a:lstStyle/>
        <a:p>
          <a:endParaRPr lang="en-US"/>
        </a:p>
      </dgm:t>
    </dgm:pt>
    <dgm:pt modelId="{FF1F1E43-9F42-410E-9616-8D10D99375A6}" type="pres">
      <dgm:prSet presAssocID="{52EE00EB-BA17-4558-80EB-B70DB858D8A8}" presName="aSpace" presStyleCnt="0"/>
      <dgm:spPr/>
    </dgm:pt>
    <dgm:pt modelId="{5E304C51-AB2C-45D3-A696-1C1BF8D31A07}" type="pres">
      <dgm:prSet presAssocID="{4C28BB36-76FC-43B4-B7AD-48B5F665B7C0}" presName="aNode" presStyleLbl="fgAcc1" presStyleIdx="1" presStyleCnt="4">
        <dgm:presLayoutVars>
          <dgm:bulletEnabled val="1"/>
        </dgm:presLayoutVars>
      </dgm:prSet>
      <dgm:spPr/>
      <dgm:t>
        <a:bodyPr/>
        <a:lstStyle/>
        <a:p>
          <a:endParaRPr lang="en-US"/>
        </a:p>
      </dgm:t>
    </dgm:pt>
    <dgm:pt modelId="{ECC42673-9729-42E3-9BBF-0A70D4BAB3DB}" type="pres">
      <dgm:prSet presAssocID="{4C28BB36-76FC-43B4-B7AD-48B5F665B7C0}" presName="aSpace" presStyleCnt="0"/>
      <dgm:spPr/>
    </dgm:pt>
    <dgm:pt modelId="{0AF26B73-1EDC-402B-989B-7BCAAF06A106}" type="pres">
      <dgm:prSet presAssocID="{7189B40B-1C89-421E-8757-815FD2C9BC8B}" presName="aNode" presStyleLbl="fgAcc1" presStyleIdx="2" presStyleCnt="4">
        <dgm:presLayoutVars>
          <dgm:bulletEnabled val="1"/>
        </dgm:presLayoutVars>
      </dgm:prSet>
      <dgm:spPr/>
      <dgm:t>
        <a:bodyPr/>
        <a:lstStyle/>
        <a:p>
          <a:endParaRPr lang="en-US"/>
        </a:p>
      </dgm:t>
    </dgm:pt>
    <dgm:pt modelId="{DEBDAF04-5130-4CD1-8C9E-701C666E0A7F}" type="pres">
      <dgm:prSet presAssocID="{7189B40B-1C89-421E-8757-815FD2C9BC8B}" presName="aSpace" presStyleCnt="0"/>
      <dgm:spPr/>
    </dgm:pt>
    <dgm:pt modelId="{D9F2C105-E154-407B-B9E9-8BAC4E4B4E7C}" type="pres">
      <dgm:prSet presAssocID="{6CB58892-EED2-49C4-AD8E-A0E4730F79B5}" presName="aNode" presStyleLbl="fgAcc1" presStyleIdx="3" presStyleCnt="4">
        <dgm:presLayoutVars>
          <dgm:bulletEnabled val="1"/>
        </dgm:presLayoutVars>
      </dgm:prSet>
      <dgm:spPr/>
      <dgm:t>
        <a:bodyPr/>
        <a:lstStyle/>
        <a:p>
          <a:endParaRPr lang="en-US"/>
        </a:p>
      </dgm:t>
    </dgm:pt>
    <dgm:pt modelId="{D167F928-7A01-498B-82D0-DFECE2554D67}" type="pres">
      <dgm:prSet presAssocID="{6CB58892-EED2-49C4-AD8E-A0E4730F79B5}" presName="aSpace" presStyleCnt="0"/>
      <dgm:spPr/>
    </dgm:pt>
  </dgm:ptLst>
  <dgm:cxnLst>
    <dgm:cxn modelId="{64B03C58-11E1-450E-938D-FDF77B933E2C}" srcId="{AB84A03F-03E8-49FB-A36A-0FF961E3BD2D}" destId="{7189B40B-1C89-421E-8757-815FD2C9BC8B}" srcOrd="2" destOrd="0" parTransId="{020B1EA6-8409-45A5-8C23-926B64256588}" sibTransId="{D26B642D-D1E6-4F4F-9875-34625D50809B}"/>
    <dgm:cxn modelId="{69CBB8B9-1BDA-413C-BD6D-F268F064F6B4}" type="presOf" srcId="{4C28BB36-76FC-43B4-B7AD-48B5F665B7C0}" destId="{5E304C51-AB2C-45D3-A696-1C1BF8D31A07}" srcOrd="0" destOrd="0" presId="urn:microsoft.com/office/officeart/2005/8/layout/pyramid2"/>
    <dgm:cxn modelId="{4E7BFF2E-132B-43AE-883C-DA9B66B0F700}" srcId="{AB84A03F-03E8-49FB-A36A-0FF961E3BD2D}" destId="{6CB58892-EED2-49C4-AD8E-A0E4730F79B5}" srcOrd="3" destOrd="0" parTransId="{173822A3-D4C9-4FC9-8455-D85A2452B243}" sibTransId="{8F3FD7A5-E773-4807-A305-6B51082F743D}"/>
    <dgm:cxn modelId="{9C711AD3-709A-4C93-8CE8-C4890529B91A}" srcId="{AB84A03F-03E8-49FB-A36A-0FF961E3BD2D}" destId="{4C28BB36-76FC-43B4-B7AD-48B5F665B7C0}" srcOrd="1" destOrd="0" parTransId="{14EC5490-B9F5-448A-A8E0-9E8F40586394}" sibTransId="{1AB9ABE0-BA70-4C75-BD76-D797AE9A4111}"/>
    <dgm:cxn modelId="{A1FC78EC-5719-4F16-9614-3EBD6450F936}" type="presOf" srcId="{AB84A03F-03E8-49FB-A36A-0FF961E3BD2D}" destId="{352FC0D8-ADB7-40D1-AAF6-A2976C1F039B}" srcOrd="0" destOrd="0" presId="urn:microsoft.com/office/officeart/2005/8/layout/pyramid2"/>
    <dgm:cxn modelId="{4445F432-4591-4E81-9611-990F786720AD}" srcId="{AB84A03F-03E8-49FB-A36A-0FF961E3BD2D}" destId="{52EE00EB-BA17-4558-80EB-B70DB858D8A8}" srcOrd="0" destOrd="0" parTransId="{00ACA2F5-504A-480D-897D-F33C09D7CE74}" sibTransId="{353BE51E-1349-438D-ADFD-C07398B11569}"/>
    <dgm:cxn modelId="{8C6C6D7A-FFA3-44CA-A0B3-D7A4103970C6}" type="presOf" srcId="{7189B40B-1C89-421E-8757-815FD2C9BC8B}" destId="{0AF26B73-1EDC-402B-989B-7BCAAF06A106}" srcOrd="0" destOrd="0" presId="urn:microsoft.com/office/officeart/2005/8/layout/pyramid2"/>
    <dgm:cxn modelId="{37C0EB09-95E0-4CC8-8C8B-7159DB9CE94B}" type="presOf" srcId="{6CB58892-EED2-49C4-AD8E-A0E4730F79B5}" destId="{D9F2C105-E154-407B-B9E9-8BAC4E4B4E7C}" srcOrd="0" destOrd="0" presId="urn:microsoft.com/office/officeart/2005/8/layout/pyramid2"/>
    <dgm:cxn modelId="{9C8E8AB3-3F25-49F4-881A-91B670F2903C}" type="presOf" srcId="{52EE00EB-BA17-4558-80EB-B70DB858D8A8}" destId="{6922E57F-765C-48F8-A741-78299C5F1A2A}" srcOrd="0" destOrd="0" presId="urn:microsoft.com/office/officeart/2005/8/layout/pyramid2"/>
    <dgm:cxn modelId="{11DFF093-9CFD-4667-A80F-582C31914E1F}" type="presParOf" srcId="{352FC0D8-ADB7-40D1-AAF6-A2976C1F039B}" destId="{C77255DA-9595-466A-BCDF-681341EDFDA2}" srcOrd="0" destOrd="0" presId="urn:microsoft.com/office/officeart/2005/8/layout/pyramid2"/>
    <dgm:cxn modelId="{93848255-DA22-4D62-8F6B-1140C06FAE7F}" type="presParOf" srcId="{352FC0D8-ADB7-40D1-AAF6-A2976C1F039B}" destId="{E3C7EC43-9025-4F41-90CF-0FABB99B3359}" srcOrd="1" destOrd="0" presId="urn:microsoft.com/office/officeart/2005/8/layout/pyramid2"/>
    <dgm:cxn modelId="{7031B62B-EBBF-493A-A1D6-4BD7A2E75375}" type="presParOf" srcId="{E3C7EC43-9025-4F41-90CF-0FABB99B3359}" destId="{6922E57F-765C-48F8-A741-78299C5F1A2A}" srcOrd="0" destOrd="0" presId="urn:microsoft.com/office/officeart/2005/8/layout/pyramid2"/>
    <dgm:cxn modelId="{021B1679-0224-4369-9DA4-2ACBDFC22B1C}" type="presParOf" srcId="{E3C7EC43-9025-4F41-90CF-0FABB99B3359}" destId="{FF1F1E43-9F42-410E-9616-8D10D99375A6}" srcOrd="1" destOrd="0" presId="urn:microsoft.com/office/officeart/2005/8/layout/pyramid2"/>
    <dgm:cxn modelId="{0C44E3D0-A49F-4255-9E14-37982EC02867}" type="presParOf" srcId="{E3C7EC43-9025-4F41-90CF-0FABB99B3359}" destId="{5E304C51-AB2C-45D3-A696-1C1BF8D31A07}" srcOrd="2" destOrd="0" presId="urn:microsoft.com/office/officeart/2005/8/layout/pyramid2"/>
    <dgm:cxn modelId="{C897D101-B16D-4CC6-BBA7-366CC53A68BC}" type="presParOf" srcId="{E3C7EC43-9025-4F41-90CF-0FABB99B3359}" destId="{ECC42673-9729-42E3-9BBF-0A70D4BAB3DB}" srcOrd="3" destOrd="0" presId="urn:microsoft.com/office/officeart/2005/8/layout/pyramid2"/>
    <dgm:cxn modelId="{976611EF-2FDC-48D8-9E83-A886D8C6D3C4}" type="presParOf" srcId="{E3C7EC43-9025-4F41-90CF-0FABB99B3359}" destId="{0AF26B73-1EDC-402B-989B-7BCAAF06A106}" srcOrd="4" destOrd="0" presId="urn:microsoft.com/office/officeart/2005/8/layout/pyramid2"/>
    <dgm:cxn modelId="{E99B332E-10E6-46D4-970C-4DB9204FD6C5}" type="presParOf" srcId="{E3C7EC43-9025-4F41-90CF-0FABB99B3359}" destId="{DEBDAF04-5130-4CD1-8C9E-701C666E0A7F}" srcOrd="5" destOrd="0" presId="urn:microsoft.com/office/officeart/2005/8/layout/pyramid2"/>
    <dgm:cxn modelId="{5D20B862-163E-4FBA-AC77-2101E9F4D221}" type="presParOf" srcId="{E3C7EC43-9025-4F41-90CF-0FABB99B3359}" destId="{D9F2C105-E154-407B-B9E9-8BAC4E4B4E7C}" srcOrd="6" destOrd="0" presId="urn:microsoft.com/office/officeart/2005/8/layout/pyramid2"/>
    <dgm:cxn modelId="{FDE2A4CB-10F9-4162-94D6-700A4560D0BA}" type="presParOf" srcId="{E3C7EC43-9025-4F41-90CF-0FABB99B3359}" destId="{D167F928-7A01-498B-82D0-DFECE2554D6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68669A-EE71-45FD-A180-FF16058D6C8D}" type="doc">
      <dgm:prSet loTypeId="urn:microsoft.com/office/officeart/2005/8/layout/pyramid2" loCatId="list" qsTypeId="urn:microsoft.com/office/officeart/2005/8/quickstyle/3d7" qsCatId="3D" csTypeId="urn:microsoft.com/office/officeart/2005/8/colors/colorful2" csCatId="colorful" phldr="1"/>
      <dgm:spPr/>
    </dgm:pt>
    <dgm:pt modelId="{3AB15918-BB46-4005-85AA-E2E2C36F3824}">
      <dgm:prSet phldrT="[Text]" custT="1"/>
      <dgm:spPr/>
      <dgm:t>
        <a:bodyPr/>
        <a:lstStyle/>
        <a:p>
          <a:r>
            <a:rPr lang="en-US" sz="2800" dirty="0" smtClean="0">
              <a:solidFill>
                <a:schemeClr val="tx1"/>
              </a:solidFill>
            </a:rPr>
            <a:t>Well-controlled</a:t>
          </a:r>
          <a:endParaRPr lang="en-US" sz="2800" dirty="0"/>
        </a:p>
      </dgm:t>
    </dgm:pt>
    <dgm:pt modelId="{94AC78DB-C4F5-452E-A90B-DEC11472CE33}" type="parTrans" cxnId="{48F33CA4-9318-4871-9293-83571B2B4B12}">
      <dgm:prSet/>
      <dgm:spPr/>
      <dgm:t>
        <a:bodyPr/>
        <a:lstStyle/>
        <a:p>
          <a:endParaRPr lang="en-US" sz="2800" dirty="0"/>
        </a:p>
      </dgm:t>
    </dgm:pt>
    <dgm:pt modelId="{E85E0C46-A3F1-4DA9-A63F-94404CF3F9B4}" type="sibTrans" cxnId="{48F33CA4-9318-4871-9293-83571B2B4B12}">
      <dgm:prSet/>
      <dgm:spPr/>
      <dgm:t>
        <a:bodyPr/>
        <a:lstStyle/>
        <a:p>
          <a:endParaRPr lang="en-US" sz="2800" dirty="0"/>
        </a:p>
      </dgm:t>
    </dgm:pt>
    <dgm:pt modelId="{2309F820-AAD5-44A5-AEF5-FA2367390296}">
      <dgm:prSet phldrT="[Text]" custT="1"/>
      <dgm:spPr/>
      <dgm:t>
        <a:bodyPr/>
        <a:lstStyle/>
        <a:p>
          <a:r>
            <a:rPr lang="en-US" sz="2800" dirty="0" smtClean="0">
              <a:solidFill>
                <a:schemeClr val="tx1"/>
              </a:solidFill>
            </a:rPr>
            <a:t>Not well-controlled</a:t>
          </a:r>
          <a:endParaRPr lang="en-US" sz="2800" dirty="0"/>
        </a:p>
      </dgm:t>
    </dgm:pt>
    <dgm:pt modelId="{0D433753-76CE-4253-902F-142005F3F0CB}" type="parTrans" cxnId="{D1E5282C-B23F-4986-9CC8-F6566F07E035}">
      <dgm:prSet/>
      <dgm:spPr/>
      <dgm:t>
        <a:bodyPr/>
        <a:lstStyle/>
        <a:p>
          <a:endParaRPr lang="en-US" sz="2800" dirty="0"/>
        </a:p>
      </dgm:t>
    </dgm:pt>
    <dgm:pt modelId="{B5D3C873-68CB-492F-BE86-FF091F32838C}" type="sibTrans" cxnId="{D1E5282C-B23F-4986-9CC8-F6566F07E035}">
      <dgm:prSet/>
      <dgm:spPr/>
      <dgm:t>
        <a:bodyPr/>
        <a:lstStyle/>
        <a:p>
          <a:endParaRPr lang="en-US" sz="2800" dirty="0"/>
        </a:p>
      </dgm:t>
    </dgm:pt>
    <dgm:pt modelId="{4D7D5DF6-1715-4EA4-9DA2-3C7D2C806C61}">
      <dgm:prSet phldrT="[Text]" custT="1"/>
      <dgm:spPr/>
      <dgm:t>
        <a:bodyPr/>
        <a:lstStyle/>
        <a:p>
          <a:r>
            <a:rPr lang="en-US" sz="2800" dirty="0" smtClean="0">
              <a:solidFill>
                <a:schemeClr val="tx1"/>
              </a:solidFill>
            </a:rPr>
            <a:t>Very poorly controlled</a:t>
          </a:r>
          <a:endParaRPr lang="en-US" sz="2800" dirty="0"/>
        </a:p>
      </dgm:t>
    </dgm:pt>
    <dgm:pt modelId="{B362157C-EAA8-4783-8689-988E4A24A151}" type="parTrans" cxnId="{9D6F6939-CAC5-4107-89CC-F49ADA3EEECF}">
      <dgm:prSet/>
      <dgm:spPr/>
      <dgm:t>
        <a:bodyPr/>
        <a:lstStyle/>
        <a:p>
          <a:endParaRPr lang="en-US" sz="2800" dirty="0"/>
        </a:p>
      </dgm:t>
    </dgm:pt>
    <dgm:pt modelId="{6933E915-CCDB-4944-9AFF-9B9B3F7AB18B}" type="sibTrans" cxnId="{9D6F6939-CAC5-4107-89CC-F49ADA3EEECF}">
      <dgm:prSet/>
      <dgm:spPr/>
      <dgm:t>
        <a:bodyPr/>
        <a:lstStyle/>
        <a:p>
          <a:endParaRPr lang="en-US" sz="2800" dirty="0"/>
        </a:p>
      </dgm:t>
    </dgm:pt>
    <dgm:pt modelId="{D38366DE-1D65-4062-816F-1356CDEB9E0D}" type="pres">
      <dgm:prSet presAssocID="{2F68669A-EE71-45FD-A180-FF16058D6C8D}" presName="compositeShape" presStyleCnt="0">
        <dgm:presLayoutVars>
          <dgm:dir val="rev"/>
          <dgm:resizeHandles/>
        </dgm:presLayoutVars>
      </dgm:prSet>
      <dgm:spPr/>
    </dgm:pt>
    <dgm:pt modelId="{4049508A-725F-41DA-8B77-4EF768F31437}" type="pres">
      <dgm:prSet presAssocID="{2F68669A-EE71-45FD-A180-FF16058D6C8D}" presName="pyramid" presStyleLbl="node1" presStyleIdx="0" presStyleCnt="1"/>
      <dgm:spPr/>
    </dgm:pt>
    <dgm:pt modelId="{CE098B84-0117-4E42-9D73-89D1404F01A8}" type="pres">
      <dgm:prSet presAssocID="{2F68669A-EE71-45FD-A180-FF16058D6C8D}" presName="theList" presStyleCnt="0"/>
      <dgm:spPr/>
    </dgm:pt>
    <dgm:pt modelId="{DA2723CA-8169-4CA3-97C7-52D636993C37}" type="pres">
      <dgm:prSet presAssocID="{3AB15918-BB46-4005-85AA-E2E2C36F3824}" presName="aNode" presStyleLbl="fgAcc1" presStyleIdx="0" presStyleCnt="3">
        <dgm:presLayoutVars>
          <dgm:bulletEnabled val="1"/>
        </dgm:presLayoutVars>
      </dgm:prSet>
      <dgm:spPr/>
      <dgm:t>
        <a:bodyPr/>
        <a:lstStyle/>
        <a:p>
          <a:endParaRPr lang="en-US"/>
        </a:p>
      </dgm:t>
    </dgm:pt>
    <dgm:pt modelId="{1D19B8FF-9257-4B04-A377-E366BFF902F8}" type="pres">
      <dgm:prSet presAssocID="{3AB15918-BB46-4005-85AA-E2E2C36F3824}" presName="aSpace" presStyleCnt="0"/>
      <dgm:spPr/>
    </dgm:pt>
    <dgm:pt modelId="{5A8B30D1-D27B-401D-9722-502AB929CE6E}" type="pres">
      <dgm:prSet presAssocID="{2309F820-AAD5-44A5-AEF5-FA2367390296}" presName="aNode" presStyleLbl="fgAcc1" presStyleIdx="1" presStyleCnt="3">
        <dgm:presLayoutVars>
          <dgm:bulletEnabled val="1"/>
        </dgm:presLayoutVars>
      </dgm:prSet>
      <dgm:spPr/>
      <dgm:t>
        <a:bodyPr/>
        <a:lstStyle/>
        <a:p>
          <a:endParaRPr lang="en-US"/>
        </a:p>
      </dgm:t>
    </dgm:pt>
    <dgm:pt modelId="{2D534173-11B5-4EA3-8DED-6D0AAAA48386}" type="pres">
      <dgm:prSet presAssocID="{2309F820-AAD5-44A5-AEF5-FA2367390296}" presName="aSpace" presStyleCnt="0"/>
      <dgm:spPr/>
    </dgm:pt>
    <dgm:pt modelId="{153D8065-A9E8-4A30-83D1-CA5EC6947533}" type="pres">
      <dgm:prSet presAssocID="{4D7D5DF6-1715-4EA4-9DA2-3C7D2C806C61}" presName="aNode" presStyleLbl="fgAcc1" presStyleIdx="2" presStyleCnt="3">
        <dgm:presLayoutVars>
          <dgm:bulletEnabled val="1"/>
        </dgm:presLayoutVars>
      </dgm:prSet>
      <dgm:spPr/>
      <dgm:t>
        <a:bodyPr/>
        <a:lstStyle/>
        <a:p>
          <a:endParaRPr lang="en-US"/>
        </a:p>
      </dgm:t>
    </dgm:pt>
    <dgm:pt modelId="{1A905406-88F7-45D7-B829-78B7E31A2EAA}" type="pres">
      <dgm:prSet presAssocID="{4D7D5DF6-1715-4EA4-9DA2-3C7D2C806C61}" presName="aSpace" presStyleCnt="0"/>
      <dgm:spPr/>
    </dgm:pt>
  </dgm:ptLst>
  <dgm:cxnLst>
    <dgm:cxn modelId="{4381A5CE-C5B5-4DF0-84D2-76F35F031DBC}" type="presOf" srcId="{4D7D5DF6-1715-4EA4-9DA2-3C7D2C806C61}" destId="{153D8065-A9E8-4A30-83D1-CA5EC6947533}" srcOrd="0" destOrd="0" presId="urn:microsoft.com/office/officeart/2005/8/layout/pyramid2"/>
    <dgm:cxn modelId="{3DF5023F-3262-48A5-811E-B5CA23F966EE}" type="presOf" srcId="{2309F820-AAD5-44A5-AEF5-FA2367390296}" destId="{5A8B30D1-D27B-401D-9722-502AB929CE6E}" srcOrd="0" destOrd="0" presId="urn:microsoft.com/office/officeart/2005/8/layout/pyramid2"/>
    <dgm:cxn modelId="{D1E5282C-B23F-4986-9CC8-F6566F07E035}" srcId="{2F68669A-EE71-45FD-A180-FF16058D6C8D}" destId="{2309F820-AAD5-44A5-AEF5-FA2367390296}" srcOrd="1" destOrd="0" parTransId="{0D433753-76CE-4253-902F-142005F3F0CB}" sibTransId="{B5D3C873-68CB-492F-BE86-FF091F32838C}"/>
    <dgm:cxn modelId="{55620332-939A-4BC4-A171-16955C76DFAB}" type="presOf" srcId="{3AB15918-BB46-4005-85AA-E2E2C36F3824}" destId="{DA2723CA-8169-4CA3-97C7-52D636993C37}" srcOrd="0" destOrd="0" presId="urn:microsoft.com/office/officeart/2005/8/layout/pyramid2"/>
    <dgm:cxn modelId="{48F33CA4-9318-4871-9293-83571B2B4B12}" srcId="{2F68669A-EE71-45FD-A180-FF16058D6C8D}" destId="{3AB15918-BB46-4005-85AA-E2E2C36F3824}" srcOrd="0" destOrd="0" parTransId="{94AC78DB-C4F5-452E-A90B-DEC11472CE33}" sibTransId="{E85E0C46-A3F1-4DA9-A63F-94404CF3F9B4}"/>
    <dgm:cxn modelId="{2001A0CE-F17E-49BD-8540-BC6752F04D23}" type="presOf" srcId="{2F68669A-EE71-45FD-A180-FF16058D6C8D}" destId="{D38366DE-1D65-4062-816F-1356CDEB9E0D}" srcOrd="0" destOrd="0" presId="urn:microsoft.com/office/officeart/2005/8/layout/pyramid2"/>
    <dgm:cxn modelId="{9D6F6939-CAC5-4107-89CC-F49ADA3EEECF}" srcId="{2F68669A-EE71-45FD-A180-FF16058D6C8D}" destId="{4D7D5DF6-1715-4EA4-9DA2-3C7D2C806C61}" srcOrd="2" destOrd="0" parTransId="{B362157C-EAA8-4783-8689-988E4A24A151}" sibTransId="{6933E915-CCDB-4944-9AFF-9B9B3F7AB18B}"/>
    <dgm:cxn modelId="{535BB953-5078-4805-B2AE-940392DA7733}" type="presParOf" srcId="{D38366DE-1D65-4062-816F-1356CDEB9E0D}" destId="{4049508A-725F-41DA-8B77-4EF768F31437}" srcOrd="0" destOrd="0" presId="urn:microsoft.com/office/officeart/2005/8/layout/pyramid2"/>
    <dgm:cxn modelId="{65E5D830-F88C-4F11-AC29-1A50940CA750}" type="presParOf" srcId="{D38366DE-1D65-4062-816F-1356CDEB9E0D}" destId="{CE098B84-0117-4E42-9D73-89D1404F01A8}" srcOrd="1" destOrd="0" presId="urn:microsoft.com/office/officeart/2005/8/layout/pyramid2"/>
    <dgm:cxn modelId="{3FF336BD-9608-43C7-AD62-AB50D131C162}" type="presParOf" srcId="{CE098B84-0117-4E42-9D73-89D1404F01A8}" destId="{DA2723CA-8169-4CA3-97C7-52D636993C37}" srcOrd="0" destOrd="0" presId="urn:microsoft.com/office/officeart/2005/8/layout/pyramid2"/>
    <dgm:cxn modelId="{449C63B0-3D49-4138-9CF4-F2A25E41B56B}" type="presParOf" srcId="{CE098B84-0117-4E42-9D73-89D1404F01A8}" destId="{1D19B8FF-9257-4B04-A377-E366BFF902F8}" srcOrd="1" destOrd="0" presId="urn:microsoft.com/office/officeart/2005/8/layout/pyramid2"/>
    <dgm:cxn modelId="{B819672D-6E5E-4851-9675-408E8577C234}" type="presParOf" srcId="{CE098B84-0117-4E42-9D73-89D1404F01A8}" destId="{5A8B30D1-D27B-401D-9722-502AB929CE6E}" srcOrd="2" destOrd="0" presId="urn:microsoft.com/office/officeart/2005/8/layout/pyramid2"/>
    <dgm:cxn modelId="{77DCC581-1134-4326-8EED-AF08A562446A}" type="presParOf" srcId="{CE098B84-0117-4E42-9D73-89D1404F01A8}" destId="{2D534173-11B5-4EA3-8DED-6D0AAAA48386}" srcOrd="3" destOrd="0" presId="urn:microsoft.com/office/officeart/2005/8/layout/pyramid2"/>
    <dgm:cxn modelId="{95D2EA93-4601-428C-9E07-CC0A7E7F7529}" type="presParOf" srcId="{CE098B84-0117-4E42-9D73-89D1404F01A8}" destId="{153D8065-A9E8-4A30-83D1-CA5EC6947533}" srcOrd="4" destOrd="0" presId="urn:microsoft.com/office/officeart/2005/8/layout/pyramid2"/>
    <dgm:cxn modelId="{11FC08E4-307F-4B72-81B2-6350992EB8A4}" type="presParOf" srcId="{CE098B84-0117-4E42-9D73-89D1404F01A8}" destId="{1A905406-88F7-45D7-B829-78B7E31A2EA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F72582-E5D6-4BA9-A887-F052FDA241AD}" type="doc">
      <dgm:prSet loTypeId="urn:microsoft.com/office/officeart/2005/8/layout/hierarchy3" loCatId="hierarchy" qsTypeId="urn:microsoft.com/office/officeart/2005/8/quickstyle/simple3" qsCatId="simple" csTypeId="urn:microsoft.com/office/officeart/2005/8/colors/colorful1" csCatId="colorful" phldr="1"/>
      <dgm:spPr/>
      <dgm:t>
        <a:bodyPr/>
        <a:lstStyle/>
        <a:p>
          <a:endParaRPr lang="en-US"/>
        </a:p>
      </dgm:t>
    </dgm:pt>
    <dgm:pt modelId="{80D91E91-00C3-4A3A-9D39-B88911BB44D4}">
      <dgm:prSet phldrT="[Text]" custT="1"/>
      <dgm:spPr/>
      <dgm:t>
        <a:bodyPr/>
        <a:lstStyle/>
        <a:p>
          <a:pPr algn="l"/>
          <a:r>
            <a:rPr lang="en-US" sz="1800" dirty="0" smtClean="0"/>
            <a:t>Impairment domain goals</a:t>
          </a:r>
          <a:endParaRPr lang="en-US" sz="1800" dirty="0"/>
        </a:p>
      </dgm:t>
    </dgm:pt>
    <dgm:pt modelId="{D7CDFAFA-9A36-4342-9835-BEFAB4886E38}" type="parTrans" cxnId="{4FFAFA67-DB6C-4FE6-9878-68BC4FECDEFD}">
      <dgm:prSet/>
      <dgm:spPr/>
      <dgm:t>
        <a:bodyPr/>
        <a:lstStyle/>
        <a:p>
          <a:endParaRPr lang="en-US"/>
        </a:p>
      </dgm:t>
    </dgm:pt>
    <dgm:pt modelId="{4D5740DD-3EAD-4BC6-A57C-90A55C2B883F}" type="sibTrans" cxnId="{4FFAFA67-DB6C-4FE6-9878-68BC4FECDEFD}">
      <dgm:prSet/>
      <dgm:spPr/>
      <dgm:t>
        <a:bodyPr/>
        <a:lstStyle/>
        <a:p>
          <a:endParaRPr lang="en-US"/>
        </a:p>
      </dgm:t>
    </dgm:pt>
    <dgm:pt modelId="{1A6787E7-A749-40B4-99BE-83FC58F32AAB}">
      <dgm:prSet phldrT="[Text]" custT="1"/>
      <dgm:spPr/>
      <dgm:t>
        <a:bodyPr/>
        <a:lstStyle/>
        <a:p>
          <a:r>
            <a:rPr lang="en-US" sz="2100" dirty="0" smtClean="0"/>
            <a:t>• Prevent chronic and troublesome symptoms</a:t>
          </a:r>
          <a:endParaRPr lang="en-US" sz="2100" dirty="0"/>
        </a:p>
      </dgm:t>
    </dgm:pt>
    <dgm:pt modelId="{3FCABE68-1D6D-4451-BAF6-3392220C8D8F}" type="parTrans" cxnId="{0C042680-45AE-42DB-9119-ED5B38553C6C}">
      <dgm:prSet/>
      <dgm:spPr/>
      <dgm:t>
        <a:bodyPr/>
        <a:lstStyle/>
        <a:p>
          <a:endParaRPr lang="en-US"/>
        </a:p>
      </dgm:t>
    </dgm:pt>
    <dgm:pt modelId="{86882036-376C-49EA-B25B-F07AD306A6EE}" type="sibTrans" cxnId="{0C042680-45AE-42DB-9119-ED5B38553C6C}">
      <dgm:prSet/>
      <dgm:spPr/>
      <dgm:t>
        <a:bodyPr/>
        <a:lstStyle/>
        <a:p>
          <a:endParaRPr lang="en-US"/>
        </a:p>
      </dgm:t>
    </dgm:pt>
    <dgm:pt modelId="{B5016ACD-BDB9-41D0-A0E1-4A6E325401B6}">
      <dgm:prSet custT="1"/>
      <dgm:spPr/>
      <dgm:t>
        <a:bodyPr/>
        <a:lstStyle/>
        <a:p>
          <a:r>
            <a:rPr lang="en-US" sz="2100" dirty="0" smtClean="0"/>
            <a:t>Prevent recurrent exacerbations minimize the ED visits or hospitalizations</a:t>
          </a:r>
          <a:endParaRPr lang="en-US" sz="2100" dirty="0"/>
        </a:p>
      </dgm:t>
    </dgm:pt>
    <dgm:pt modelId="{3353515D-7A09-46E6-BD13-17ADA3F876DA}" type="parTrans" cxnId="{D5F49919-E519-4F7E-9F5B-1740E7D95453}">
      <dgm:prSet/>
      <dgm:spPr/>
      <dgm:t>
        <a:bodyPr/>
        <a:lstStyle/>
        <a:p>
          <a:endParaRPr lang="en-US"/>
        </a:p>
      </dgm:t>
    </dgm:pt>
    <dgm:pt modelId="{02EC6C46-B333-4E62-8F03-7668B71FB027}" type="sibTrans" cxnId="{D5F49919-E519-4F7E-9F5B-1740E7D95453}">
      <dgm:prSet/>
      <dgm:spPr/>
      <dgm:t>
        <a:bodyPr/>
        <a:lstStyle/>
        <a:p>
          <a:endParaRPr lang="en-US"/>
        </a:p>
      </dgm:t>
    </dgm:pt>
    <dgm:pt modelId="{70D7284F-11A9-4B99-BFD9-3958D7561E9E}">
      <dgm:prSet custT="1"/>
      <dgm:spPr/>
      <dgm:t>
        <a:bodyPr/>
        <a:lstStyle/>
        <a:p>
          <a:r>
            <a:rPr lang="en-US" sz="2100" dirty="0" smtClean="0"/>
            <a:t>• Require infrequent use (≤2 d/w) SABA for quick relief of symptoms</a:t>
          </a:r>
          <a:endParaRPr lang="en-US" sz="2100" dirty="0"/>
        </a:p>
      </dgm:t>
    </dgm:pt>
    <dgm:pt modelId="{A673A0B8-EAD7-489E-BA28-80BF074905C7}" type="parTrans" cxnId="{5306534D-E668-43C7-9A39-0EC2570248C2}">
      <dgm:prSet/>
      <dgm:spPr/>
      <dgm:t>
        <a:bodyPr/>
        <a:lstStyle/>
        <a:p>
          <a:endParaRPr lang="en-US"/>
        </a:p>
      </dgm:t>
    </dgm:pt>
    <dgm:pt modelId="{92BA6275-9345-4DF2-9000-99A751904A3E}" type="sibTrans" cxnId="{5306534D-E668-43C7-9A39-0EC2570248C2}">
      <dgm:prSet/>
      <dgm:spPr/>
      <dgm:t>
        <a:bodyPr/>
        <a:lstStyle/>
        <a:p>
          <a:endParaRPr lang="en-US"/>
        </a:p>
      </dgm:t>
    </dgm:pt>
    <dgm:pt modelId="{16B05BB3-AA7C-4301-AF85-CE25CB05F0BF}">
      <dgm:prSet custT="1"/>
      <dgm:spPr/>
      <dgm:t>
        <a:bodyPr/>
        <a:lstStyle/>
        <a:p>
          <a:r>
            <a:rPr lang="en-US" sz="2100" dirty="0" smtClean="0"/>
            <a:t>• Maintain (near) normal lung function</a:t>
          </a:r>
        </a:p>
      </dgm:t>
    </dgm:pt>
    <dgm:pt modelId="{25ECE6DC-3B34-4AFC-B0A3-27CD68587AAC}" type="parTrans" cxnId="{311C2276-367C-47D9-9179-438A549A7F34}">
      <dgm:prSet/>
      <dgm:spPr/>
      <dgm:t>
        <a:bodyPr/>
        <a:lstStyle/>
        <a:p>
          <a:endParaRPr lang="en-US"/>
        </a:p>
      </dgm:t>
    </dgm:pt>
    <dgm:pt modelId="{6E591E4D-9A2B-43D5-A448-E2F586811F0C}" type="sibTrans" cxnId="{311C2276-367C-47D9-9179-438A549A7F34}">
      <dgm:prSet/>
      <dgm:spPr/>
      <dgm:t>
        <a:bodyPr/>
        <a:lstStyle/>
        <a:p>
          <a:endParaRPr lang="en-US"/>
        </a:p>
      </dgm:t>
    </dgm:pt>
    <dgm:pt modelId="{2146D0BB-56E7-4774-B128-64B57EE1FA74}">
      <dgm:prSet custT="1"/>
      <dgm:spPr/>
      <dgm:t>
        <a:bodyPr/>
        <a:lstStyle/>
        <a:p>
          <a:r>
            <a:rPr lang="en-US" sz="2100" dirty="0" smtClean="0"/>
            <a:t>• Maintain normal activity levels</a:t>
          </a:r>
        </a:p>
      </dgm:t>
    </dgm:pt>
    <dgm:pt modelId="{35022570-4720-4FC4-A167-9EEAFF516E9C}" type="parTrans" cxnId="{4600F2C1-89B6-4293-BE2A-5360BD1F28E9}">
      <dgm:prSet/>
      <dgm:spPr/>
      <dgm:t>
        <a:bodyPr/>
        <a:lstStyle/>
        <a:p>
          <a:endParaRPr lang="en-US"/>
        </a:p>
      </dgm:t>
    </dgm:pt>
    <dgm:pt modelId="{A22A8997-AB26-4B06-8943-A26A8F62B8FA}" type="sibTrans" cxnId="{4600F2C1-89B6-4293-BE2A-5360BD1F28E9}">
      <dgm:prSet/>
      <dgm:spPr/>
      <dgm:t>
        <a:bodyPr/>
        <a:lstStyle/>
        <a:p>
          <a:endParaRPr lang="en-US"/>
        </a:p>
      </dgm:t>
    </dgm:pt>
    <dgm:pt modelId="{5F3CEF98-C474-4A23-939B-C542E5C31948}">
      <dgm:prSet custT="1"/>
      <dgm:spPr/>
      <dgm:t>
        <a:bodyPr/>
        <a:lstStyle/>
        <a:p>
          <a:r>
            <a:rPr lang="en-US" sz="2100" dirty="0" smtClean="0"/>
            <a:t>• Meet patient and family expectations</a:t>
          </a:r>
          <a:endParaRPr lang="en-US" sz="2100" dirty="0"/>
        </a:p>
      </dgm:t>
    </dgm:pt>
    <dgm:pt modelId="{AB81BDE5-E9B6-48DB-83EA-2414A4E62675}" type="parTrans" cxnId="{5D812BE6-3F28-4336-89BA-5878E8FEADCB}">
      <dgm:prSet/>
      <dgm:spPr/>
      <dgm:t>
        <a:bodyPr/>
        <a:lstStyle/>
        <a:p>
          <a:endParaRPr lang="en-US"/>
        </a:p>
      </dgm:t>
    </dgm:pt>
    <dgm:pt modelId="{2C4ABD59-4A72-4194-8DC7-62924E38D693}" type="sibTrans" cxnId="{5D812BE6-3F28-4336-89BA-5878E8FEADCB}">
      <dgm:prSet/>
      <dgm:spPr/>
      <dgm:t>
        <a:bodyPr/>
        <a:lstStyle/>
        <a:p>
          <a:endParaRPr lang="en-US"/>
        </a:p>
      </dgm:t>
    </dgm:pt>
    <dgm:pt modelId="{06CEFF74-34A9-4E6F-9DD0-7EC2D0CBAA66}">
      <dgm:prSet custT="1"/>
      <dgm:spPr/>
      <dgm:t>
        <a:bodyPr/>
        <a:lstStyle/>
        <a:p>
          <a:r>
            <a:rPr lang="en-US" sz="2100" dirty="0" smtClean="0"/>
            <a:t>• Prevent loss of lung function; for children, prevent reduced lung growth</a:t>
          </a:r>
          <a:endParaRPr lang="en-US" sz="2100" dirty="0"/>
        </a:p>
      </dgm:t>
    </dgm:pt>
    <dgm:pt modelId="{B775CB3F-7A02-4614-AE27-69D23EAD008A}" type="parTrans" cxnId="{E37E6B83-10F9-4083-86F5-89A6CB1FA67A}">
      <dgm:prSet/>
      <dgm:spPr/>
      <dgm:t>
        <a:bodyPr/>
        <a:lstStyle/>
        <a:p>
          <a:endParaRPr lang="en-US"/>
        </a:p>
      </dgm:t>
    </dgm:pt>
    <dgm:pt modelId="{57EC343D-2175-4D56-8118-5854F852E309}" type="sibTrans" cxnId="{E37E6B83-10F9-4083-86F5-89A6CB1FA67A}">
      <dgm:prSet/>
      <dgm:spPr/>
      <dgm:t>
        <a:bodyPr/>
        <a:lstStyle/>
        <a:p>
          <a:endParaRPr lang="en-US"/>
        </a:p>
      </dgm:t>
    </dgm:pt>
    <dgm:pt modelId="{5BC04A5B-2599-4B79-93CA-958FABDCB56A}">
      <dgm:prSet custT="1"/>
      <dgm:spPr/>
      <dgm:t>
        <a:bodyPr/>
        <a:lstStyle/>
        <a:p>
          <a:r>
            <a:rPr lang="en-US" sz="2100" dirty="0" smtClean="0"/>
            <a:t>• Minimal or no adverse effects of therapy</a:t>
          </a:r>
          <a:endParaRPr lang="en-US" sz="2100" dirty="0"/>
        </a:p>
      </dgm:t>
    </dgm:pt>
    <dgm:pt modelId="{703CB229-3893-4794-B48A-B05913AF8F21}" type="parTrans" cxnId="{F505C0BE-3749-4704-B009-9AEAAD3C533E}">
      <dgm:prSet/>
      <dgm:spPr/>
      <dgm:t>
        <a:bodyPr/>
        <a:lstStyle/>
        <a:p>
          <a:endParaRPr lang="en-US"/>
        </a:p>
      </dgm:t>
    </dgm:pt>
    <dgm:pt modelId="{60D15482-96F2-4CFE-9B71-FC4186E659B5}" type="sibTrans" cxnId="{F505C0BE-3749-4704-B009-9AEAAD3C533E}">
      <dgm:prSet/>
      <dgm:spPr/>
      <dgm:t>
        <a:bodyPr/>
        <a:lstStyle/>
        <a:p>
          <a:endParaRPr lang="en-US"/>
        </a:p>
      </dgm:t>
    </dgm:pt>
    <dgm:pt modelId="{7A53DCC6-03F9-408A-951C-3B00EA5272B3}">
      <dgm:prSet phldrT="[Text]"/>
      <dgm:spPr/>
      <dgm:t>
        <a:bodyPr/>
        <a:lstStyle/>
        <a:p>
          <a:r>
            <a:rPr lang="en-US" dirty="0" smtClean="0"/>
            <a:t>Risk domain goals</a:t>
          </a:r>
          <a:endParaRPr lang="en-US" dirty="0"/>
        </a:p>
      </dgm:t>
    </dgm:pt>
    <dgm:pt modelId="{C52F9559-7B01-4AE5-B6D5-86A2E8359E1C}" type="sibTrans" cxnId="{71BF8D0A-71BC-433A-A9EE-C8B0A681BC7C}">
      <dgm:prSet/>
      <dgm:spPr/>
      <dgm:t>
        <a:bodyPr/>
        <a:lstStyle/>
        <a:p>
          <a:endParaRPr lang="en-US"/>
        </a:p>
      </dgm:t>
    </dgm:pt>
    <dgm:pt modelId="{930AB1AE-13A6-40BB-BA32-5BD0D2051747}" type="parTrans" cxnId="{71BF8D0A-71BC-433A-A9EE-C8B0A681BC7C}">
      <dgm:prSet/>
      <dgm:spPr/>
      <dgm:t>
        <a:bodyPr/>
        <a:lstStyle/>
        <a:p>
          <a:endParaRPr lang="en-US"/>
        </a:p>
      </dgm:t>
    </dgm:pt>
    <dgm:pt modelId="{0FD3EBA1-820E-485D-ACC9-F54C309DE3AC}" type="pres">
      <dgm:prSet presAssocID="{0EF72582-E5D6-4BA9-A887-F052FDA241AD}" presName="diagram" presStyleCnt="0">
        <dgm:presLayoutVars>
          <dgm:chPref val="1"/>
          <dgm:dir/>
          <dgm:animOne val="branch"/>
          <dgm:animLvl val="lvl"/>
          <dgm:resizeHandles/>
        </dgm:presLayoutVars>
      </dgm:prSet>
      <dgm:spPr/>
      <dgm:t>
        <a:bodyPr/>
        <a:lstStyle/>
        <a:p>
          <a:endParaRPr lang="en-US"/>
        </a:p>
      </dgm:t>
    </dgm:pt>
    <dgm:pt modelId="{D5BB2C0B-A3C7-4B1F-8715-2FB7B214EFB6}" type="pres">
      <dgm:prSet presAssocID="{80D91E91-00C3-4A3A-9D39-B88911BB44D4}" presName="root" presStyleCnt="0"/>
      <dgm:spPr/>
    </dgm:pt>
    <dgm:pt modelId="{1F298624-F77A-4011-A211-B148A90DE965}" type="pres">
      <dgm:prSet presAssocID="{80D91E91-00C3-4A3A-9D39-B88911BB44D4}" presName="rootComposite" presStyleCnt="0"/>
      <dgm:spPr/>
    </dgm:pt>
    <dgm:pt modelId="{C11DE999-AECF-4714-930C-F5E5E68C83FD}" type="pres">
      <dgm:prSet presAssocID="{80D91E91-00C3-4A3A-9D39-B88911BB44D4}" presName="rootText" presStyleLbl="node1" presStyleIdx="0" presStyleCnt="2" custScaleX="182899" custScaleY="63155" custLinFactNeighborX="4886"/>
      <dgm:spPr/>
      <dgm:t>
        <a:bodyPr/>
        <a:lstStyle/>
        <a:p>
          <a:endParaRPr lang="en-US"/>
        </a:p>
      </dgm:t>
    </dgm:pt>
    <dgm:pt modelId="{4379A5CF-519A-4D91-AD7A-FC43461A4BCE}" type="pres">
      <dgm:prSet presAssocID="{80D91E91-00C3-4A3A-9D39-B88911BB44D4}" presName="rootConnector" presStyleLbl="node1" presStyleIdx="0" presStyleCnt="2"/>
      <dgm:spPr/>
      <dgm:t>
        <a:bodyPr/>
        <a:lstStyle/>
        <a:p>
          <a:endParaRPr lang="en-US"/>
        </a:p>
      </dgm:t>
    </dgm:pt>
    <dgm:pt modelId="{EECB7515-13E9-4B6F-BE53-0743EBA0F3CE}" type="pres">
      <dgm:prSet presAssocID="{80D91E91-00C3-4A3A-9D39-B88911BB44D4}" presName="childShape" presStyleCnt="0"/>
      <dgm:spPr/>
    </dgm:pt>
    <dgm:pt modelId="{5682A021-2E16-434C-9733-B275479A200A}" type="pres">
      <dgm:prSet presAssocID="{3FCABE68-1D6D-4451-BAF6-3392220C8D8F}" presName="Name13" presStyleLbl="parChTrans1D2" presStyleIdx="0" presStyleCnt="8"/>
      <dgm:spPr/>
      <dgm:t>
        <a:bodyPr/>
        <a:lstStyle/>
        <a:p>
          <a:endParaRPr lang="en-US"/>
        </a:p>
      </dgm:t>
    </dgm:pt>
    <dgm:pt modelId="{68BB33BB-313E-4AA8-951A-7AA82FEB97CB}" type="pres">
      <dgm:prSet presAssocID="{1A6787E7-A749-40B4-99BE-83FC58F32AAB}" presName="childText" presStyleLbl="bgAcc1" presStyleIdx="0" presStyleCnt="8" custScaleX="351771" custScaleY="102102">
        <dgm:presLayoutVars>
          <dgm:bulletEnabled val="1"/>
        </dgm:presLayoutVars>
      </dgm:prSet>
      <dgm:spPr/>
      <dgm:t>
        <a:bodyPr/>
        <a:lstStyle/>
        <a:p>
          <a:endParaRPr lang="en-US"/>
        </a:p>
      </dgm:t>
    </dgm:pt>
    <dgm:pt modelId="{8934A61F-C463-4B5A-8D4C-A881D3C78E6E}" type="pres">
      <dgm:prSet presAssocID="{A673A0B8-EAD7-489E-BA28-80BF074905C7}" presName="Name13" presStyleLbl="parChTrans1D2" presStyleIdx="1" presStyleCnt="8"/>
      <dgm:spPr/>
      <dgm:t>
        <a:bodyPr/>
        <a:lstStyle/>
        <a:p>
          <a:endParaRPr lang="en-US"/>
        </a:p>
      </dgm:t>
    </dgm:pt>
    <dgm:pt modelId="{D1F6BE98-EED6-4994-B097-42C1BC51342F}" type="pres">
      <dgm:prSet presAssocID="{70D7284F-11A9-4B99-BFD9-3958D7561E9E}" presName="childText" presStyleLbl="bgAcc1" presStyleIdx="1" presStyleCnt="8" custScaleX="362064" custScaleY="99309">
        <dgm:presLayoutVars>
          <dgm:bulletEnabled val="1"/>
        </dgm:presLayoutVars>
      </dgm:prSet>
      <dgm:spPr/>
      <dgm:t>
        <a:bodyPr/>
        <a:lstStyle/>
        <a:p>
          <a:endParaRPr lang="en-US"/>
        </a:p>
      </dgm:t>
    </dgm:pt>
    <dgm:pt modelId="{C5864F53-88A9-4675-AFD5-A586BB1C3496}" type="pres">
      <dgm:prSet presAssocID="{25ECE6DC-3B34-4AFC-B0A3-27CD68587AAC}" presName="Name13" presStyleLbl="parChTrans1D2" presStyleIdx="2" presStyleCnt="8"/>
      <dgm:spPr/>
      <dgm:t>
        <a:bodyPr/>
        <a:lstStyle/>
        <a:p>
          <a:endParaRPr lang="en-US"/>
        </a:p>
      </dgm:t>
    </dgm:pt>
    <dgm:pt modelId="{A04D602E-99CB-4883-A7F8-184137DF9220}" type="pres">
      <dgm:prSet presAssocID="{16B05BB3-AA7C-4301-AF85-CE25CB05F0BF}" presName="childText" presStyleLbl="bgAcc1" presStyleIdx="2" presStyleCnt="8" custScaleX="371155" custScaleY="110028">
        <dgm:presLayoutVars>
          <dgm:bulletEnabled val="1"/>
        </dgm:presLayoutVars>
      </dgm:prSet>
      <dgm:spPr/>
      <dgm:t>
        <a:bodyPr/>
        <a:lstStyle/>
        <a:p>
          <a:endParaRPr lang="en-US"/>
        </a:p>
      </dgm:t>
    </dgm:pt>
    <dgm:pt modelId="{1FFA02E5-3A96-4E78-A3F7-C0868EAC6150}" type="pres">
      <dgm:prSet presAssocID="{35022570-4720-4FC4-A167-9EEAFF516E9C}" presName="Name13" presStyleLbl="parChTrans1D2" presStyleIdx="3" presStyleCnt="8"/>
      <dgm:spPr/>
      <dgm:t>
        <a:bodyPr/>
        <a:lstStyle/>
        <a:p>
          <a:endParaRPr lang="en-US"/>
        </a:p>
      </dgm:t>
    </dgm:pt>
    <dgm:pt modelId="{E6A46AFB-D174-457D-B720-47E3D1E22032}" type="pres">
      <dgm:prSet presAssocID="{2146D0BB-56E7-4774-B128-64B57EE1FA74}" presName="childText" presStyleLbl="bgAcc1" presStyleIdx="3" presStyleCnt="8" custScaleX="372675" custScaleY="93676">
        <dgm:presLayoutVars>
          <dgm:bulletEnabled val="1"/>
        </dgm:presLayoutVars>
      </dgm:prSet>
      <dgm:spPr/>
      <dgm:t>
        <a:bodyPr/>
        <a:lstStyle/>
        <a:p>
          <a:endParaRPr lang="en-US"/>
        </a:p>
      </dgm:t>
    </dgm:pt>
    <dgm:pt modelId="{ED9C87DA-90C2-4B6E-AFAB-BA85E98581E7}" type="pres">
      <dgm:prSet presAssocID="{AB81BDE5-E9B6-48DB-83EA-2414A4E62675}" presName="Name13" presStyleLbl="parChTrans1D2" presStyleIdx="4" presStyleCnt="8"/>
      <dgm:spPr/>
      <dgm:t>
        <a:bodyPr/>
        <a:lstStyle/>
        <a:p>
          <a:endParaRPr lang="en-US"/>
        </a:p>
      </dgm:t>
    </dgm:pt>
    <dgm:pt modelId="{64F93C9C-54F0-479D-B219-F57F7C1BD987}" type="pres">
      <dgm:prSet presAssocID="{5F3CEF98-C474-4A23-939B-C542E5C31948}" presName="childText" presStyleLbl="bgAcc1" presStyleIdx="4" presStyleCnt="8" custScaleX="375071" custScaleY="46116" custLinFactNeighborY="-10970">
        <dgm:presLayoutVars>
          <dgm:bulletEnabled val="1"/>
        </dgm:presLayoutVars>
      </dgm:prSet>
      <dgm:spPr/>
      <dgm:t>
        <a:bodyPr/>
        <a:lstStyle/>
        <a:p>
          <a:endParaRPr lang="en-US"/>
        </a:p>
      </dgm:t>
    </dgm:pt>
    <dgm:pt modelId="{29068025-72D4-4AC3-A9EB-630E2F3BAD60}" type="pres">
      <dgm:prSet presAssocID="{7A53DCC6-03F9-408A-951C-3B00EA5272B3}" presName="root" presStyleCnt="0"/>
      <dgm:spPr/>
    </dgm:pt>
    <dgm:pt modelId="{FDEA5C90-AFAF-491A-8D2B-3763676E156A}" type="pres">
      <dgm:prSet presAssocID="{7A53DCC6-03F9-408A-951C-3B00EA5272B3}" presName="rootComposite" presStyleCnt="0"/>
      <dgm:spPr/>
    </dgm:pt>
    <dgm:pt modelId="{02C35783-23CF-4C88-B5F0-5954501912CB}" type="pres">
      <dgm:prSet presAssocID="{7A53DCC6-03F9-408A-951C-3B00EA5272B3}" presName="rootText" presStyleLbl="node1" presStyleIdx="1" presStyleCnt="2"/>
      <dgm:spPr/>
      <dgm:t>
        <a:bodyPr/>
        <a:lstStyle/>
        <a:p>
          <a:endParaRPr lang="en-US"/>
        </a:p>
      </dgm:t>
    </dgm:pt>
    <dgm:pt modelId="{AD1740B1-4E1D-428F-8361-400BB21F696B}" type="pres">
      <dgm:prSet presAssocID="{7A53DCC6-03F9-408A-951C-3B00EA5272B3}" presName="rootConnector" presStyleLbl="node1" presStyleIdx="1" presStyleCnt="2"/>
      <dgm:spPr/>
      <dgm:t>
        <a:bodyPr/>
        <a:lstStyle/>
        <a:p>
          <a:endParaRPr lang="en-US"/>
        </a:p>
      </dgm:t>
    </dgm:pt>
    <dgm:pt modelId="{902B3036-B3F4-42F0-AA1F-C6783FBE2273}" type="pres">
      <dgm:prSet presAssocID="{7A53DCC6-03F9-408A-951C-3B00EA5272B3}" presName="childShape" presStyleCnt="0"/>
      <dgm:spPr/>
    </dgm:pt>
    <dgm:pt modelId="{5BE07203-E07A-486B-A464-4E1860C64A3F}" type="pres">
      <dgm:prSet presAssocID="{3353515D-7A09-46E6-BD13-17ADA3F876DA}" presName="Name13" presStyleLbl="parChTrans1D2" presStyleIdx="5" presStyleCnt="8"/>
      <dgm:spPr/>
      <dgm:t>
        <a:bodyPr/>
        <a:lstStyle/>
        <a:p>
          <a:endParaRPr lang="en-US"/>
        </a:p>
      </dgm:t>
    </dgm:pt>
    <dgm:pt modelId="{EA432A96-E57E-48E1-AB3A-03A31FEC3FB6}" type="pres">
      <dgm:prSet presAssocID="{B5016ACD-BDB9-41D0-A0E1-4A6E325401B6}" presName="childText" presStyleLbl="bgAcc1" presStyleIdx="5" presStyleCnt="8" custScaleX="247260" custScaleY="154555">
        <dgm:presLayoutVars>
          <dgm:bulletEnabled val="1"/>
        </dgm:presLayoutVars>
      </dgm:prSet>
      <dgm:spPr/>
      <dgm:t>
        <a:bodyPr/>
        <a:lstStyle/>
        <a:p>
          <a:endParaRPr lang="en-US"/>
        </a:p>
      </dgm:t>
    </dgm:pt>
    <dgm:pt modelId="{89A06D08-916B-490A-B496-0D5B866C69CC}" type="pres">
      <dgm:prSet presAssocID="{B775CB3F-7A02-4614-AE27-69D23EAD008A}" presName="Name13" presStyleLbl="parChTrans1D2" presStyleIdx="6" presStyleCnt="8"/>
      <dgm:spPr/>
      <dgm:t>
        <a:bodyPr/>
        <a:lstStyle/>
        <a:p>
          <a:endParaRPr lang="en-US"/>
        </a:p>
      </dgm:t>
    </dgm:pt>
    <dgm:pt modelId="{ED35966D-BB77-4132-8A09-8400798C6F36}" type="pres">
      <dgm:prSet presAssocID="{06CEFF74-34A9-4E6F-9DD0-7EC2D0CBAA66}" presName="childText" presStyleLbl="bgAcc1" presStyleIdx="6" presStyleCnt="8" custScaleX="243181" custScaleY="147056">
        <dgm:presLayoutVars>
          <dgm:bulletEnabled val="1"/>
        </dgm:presLayoutVars>
      </dgm:prSet>
      <dgm:spPr/>
      <dgm:t>
        <a:bodyPr/>
        <a:lstStyle/>
        <a:p>
          <a:endParaRPr lang="en-US"/>
        </a:p>
      </dgm:t>
    </dgm:pt>
    <dgm:pt modelId="{7BC45432-B027-4C4A-BFA1-E4CA7C096C33}" type="pres">
      <dgm:prSet presAssocID="{703CB229-3893-4794-B48A-B05913AF8F21}" presName="Name13" presStyleLbl="parChTrans1D2" presStyleIdx="7" presStyleCnt="8"/>
      <dgm:spPr/>
      <dgm:t>
        <a:bodyPr/>
        <a:lstStyle/>
        <a:p>
          <a:endParaRPr lang="en-US"/>
        </a:p>
      </dgm:t>
    </dgm:pt>
    <dgm:pt modelId="{8116956B-AC80-4B99-906F-C4B8B6644428}" type="pres">
      <dgm:prSet presAssocID="{5BC04A5B-2599-4B79-93CA-958FABDCB56A}" presName="childText" presStyleLbl="bgAcc1" presStyleIdx="7" presStyleCnt="8" custScaleX="250518" custScaleY="119098">
        <dgm:presLayoutVars>
          <dgm:bulletEnabled val="1"/>
        </dgm:presLayoutVars>
      </dgm:prSet>
      <dgm:spPr/>
      <dgm:t>
        <a:bodyPr/>
        <a:lstStyle/>
        <a:p>
          <a:endParaRPr lang="en-US"/>
        </a:p>
      </dgm:t>
    </dgm:pt>
  </dgm:ptLst>
  <dgm:cxnLst>
    <dgm:cxn modelId="{208514EA-3038-4002-8E55-A63251A263EA}" type="presOf" srcId="{0EF72582-E5D6-4BA9-A887-F052FDA241AD}" destId="{0FD3EBA1-820E-485D-ACC9-F54C309DE3AC}" srcOrd="0" destOrd="0" presId="urn:microsoft.com/office/officeart/2005/8/layout/hierarchy3"/>
    <dgm:cxn modelId="{54553F88-429E-4A24-8227-8255508594D1}" type="presOf" srcId="{3FCABE68-1D6D-4451-BAF6-3392220C8D8F}" destId="{5682A021-2E16-434C-9733-B275479A200A}" srcOrd="0" destOrd="0" presId="urn:microsoft.com/office/officeart/2005/8/layout/hierarchy3"/>
    <dgm:cxn modelId="{9FCC4EFB-F5B3-4B71-B121-E1D0754B2F1B}" type="presOf" srcId="{5F3CEF98-C474-4A23-939B-C542E5C31948}" destId="{64F93C9C-54F0-479D-B219-F57F7C1BD987}" srcOrd="0" destOrd="0" presId="urn:microsoft.com/office/officeart/2005/8/layout/hierarchy3"/>
    <dgm:cxn modelId="{F505C0BE-3749-4704-B009-9AEAAD3C533E}" srcId="{7A53DCC6-03F9-408A-951C-3B00EA5272B3}" destId="{5BC04A5B-2599-4B79-93CA-958FABDCB56A}" srcOrd="2" destOrd="0" parTransId="{703CB229-3893-4794-B48A-B05913AF8F21}" sibTransId="{60D15482-96F2-4CFE-9B71-FC4186E659B5}"/>
    <dgm:cxn modelId="{D5F49919-E519-4F7E-9F5B-1740E7D95453}" srcId="{7A53DCC6-03F9-408A-951C-3B00EA5272B3}" destId="{B5016ACD-BDB9-41D0-A0E1-4A6E325401B6}" srcOrd="0" destOrd="0" parTransId="{3353515D-7A09-46E6-BD13-17ADA3F876DA}" sibTransId="{02EC6C46-B333-4E62-8F03-7668B71FB027}"/>
    <dgm:cxn modelId="{5306534D-E668-43C7-9A39-0EC2570248C2}" srcId="{80D91E91-00C3-4A3A-9D39-B88911BB44D4}" destId="{70D7284F-11A9-4B99-BFD9-3958D7561E9E}" srcOrd="1" destOrd="0" parTransId="{A673A0B8-EAD7-489E-BA28-80BF074905C7}" sibTransId="{92BA6275-9345-4DF2-9000-99A751904A3E}"/>
    <dgm:cxn modelId="{E37E6B83-10F9-4083-86F5-89A6CB1FA67A}" srcId="{7A53DCC6-03F9-408A-951C-3B00EA5272B3}" destId="{06CEFF74-34A9-4E6F-9DD0-7EC2D0CBAA66}" srcOrd="1" destOrd="0" parTransId="{B775CB3F-7A02-4614-AE27-69D23EAD008A}" sibTransId="{57EC343D-2175-4D56-8118-5854F852E309}"/>
    <dgm:cxn modelId="{3F7B16F4-7EFB-455A-B6D0-65B4130DDF4A}" type="presOf" srcId="{16B05BB3-AA7C-4301-AF85-CE25CB05F0BF}" destId="{A04D602E-99CB-4883-A7F8-184137DF9220}" srcOrd="0" destOrd="0" presId="urn:microsoft.com/office/officeart/2005/8/layout/hierarchy3"/>
    <dgm:cxn modelId="{A3D72302-86F7-45BA-A140-CC868D52E401}" type="presOf" srcId="{25ECE6DC-3B34-4AFC-B0A3-27CD68587AAC}" destId="{C5864F53-88A9-4675-AFD5-A586BB1C3496}" srcOrd="0" destOrd="0" presId="urn:microsoft.com/office/officeart/2005/8/layout/hierarchy3"/>
    <dgm:cxn modelId="{311C2276-367C-47D9-9179-438A549A7F34}" srcId="{80D91E91-00C3-4A3A-9D39-B88911BB44D4}" destId="{16B05BB3-AA7C-4301-AF85-CE25CB05F0BF}" srcOrd="2" destOrd="0" parTransId="{25ECE6DC-3B34-4AFC-B0A3-27CD68587AAC}" sibTransId="{6E591E4D-9A2B-43D5-A448-E2F586811F0C}"/>
    <dgm:cxn modelId="{4600F2C1-89B6-4293-BE2A-5360BD1F28E9}" srcId="{80D91E91-00C3-4A3A-9D39-B88911BB44D4}" destId="{2146D0BB-56E7-4774-B128-64B57EE1FA74}" srcOrd="3" destOrd="0" parTransId="{35022570-4720-4FC4-A167-9EEAFF516E9C}" sibTransId="{A22A8997-AB26-4B06-8943-A26A8F62B8FA}"/>
    <dgm:cxn modelId="{3D46BEBB-44DE-4FE6-B56B-0E6832028183}" type="presOf" srcId="{A673A0B8-EAD7-489E-BA28-80BF074905C7}" destId="{8934A61F-C463-4B5A-8D4C-A881D3C78E6E}" srcOrd="0" destOrd="0" presId="urn:microsoft.com/office/officeart/2005/8/layout/hierarchy3"/>
    <dgm:cxn modelId="{48708AA8-22A8-4F66-8BAF-9A7AD8C290C8}" type="presOf" srcId="{5BC04A5B-2599-4B79-93CA-958FABDCB56A}" destId="{8116956B-AC80-4B99-906F-C4B8B6644428}" srcOrd="0" destOrd="0" presId="urn:microsoft.com/office/officeart/2005/8/layout/hierarchy3"/>
    <dgm:cxn modelId="{89EFB305-8A0E-4A3B-BE4C-B341A7F636CE}" type="presOf" srcId="{703CB229-3893-4794-B48A-B05913AF8F21}" destId="{7BC45432-B027-4C4A-BFA1-E4CA7C096C33}" srcOrd="0" destOrd="0" presId="urn:microsoft.com/office/officeart/2005/8/layout/hierarchy3"/>
    <dgm:cxn modelId="{263A73AC-A3E9-4A9F-AB2B-7C6A8328D40C}" type="presOf" srcId="{80D91E91-00C3-4A3A-9D39-B88911BB44D4}" destId="{C11DE999-AECF-4714-930C-F5E5E68C83FD}" srcOrd="0" destOrd="0" presId="urn:microsoft.com/office/officeart/2005/8/layout/hierarchy3"/>
    <dgm:cxn modelId="{6A5A939D-0386-4F97-9943-14401292A2DC}" type="presOf" srcId="{80D91E91-00C3-4A3A-9D39-B88911BB44D4}" destId="{4379A5CF-519A-4D91-AD7A-FC43461A4BCE}" srcOrd="1" destOrd="0" presId="urn:microsoft.com/office/officeart/2005/8/layout/hierarchy3"/>
    <dgm:cxn modelId="{A0BC16C1-AFFA-49BC-9E2D-7D545AAB9B4E}" type="presOf" srcId="{7A53DCC6-03F9-408A-951C-3B00EA5272B3}" destId="{AD1740B1-4E1D-428F-8361-400BB21F696B}" srcOrd="1" destOrd="0" presId="urn:microsoft.com/office/officeart/2005/8/layout/hierarchy3"/>
    <dgm:cxn modelId="{6BA8A74A-C602-4BA3-A3B2-C41BF1BC9BE1}" type="presOf" srcId="{3353515D-7A09-46E6-BD13-17ADA3F876DA}" destId="{5BE07203-E07A-486B-A464-4E1860C64A3F}" srcOrd="0" destOrd="0" presId="urn:microsoft.com/office/officeart/2005/8/layout/hierarchy3"/>
    <dgm:cxn modelId="{6125AB18-E816-4C01-9988-07BED77FF195}" type="presOf" srcId="{2146D0BB-56E7-4774-B128-64B57EE1FA74}" destId="{E6A46AFB-D174-457D-B720-47E3D1E22032}" srcOrd="0" destOrd="0" presId="urn:microsoft.com/office/officeart/2005/8/layout/hierarchy3"/>
    <dgm:cxn modelId="{5D812BE6-3F28-4336-89BA-5878E8FEADCB}" srcId="{80D91E91-00C3-4A3A-9D39-B88911BB44D4}" destId="{5F3CEF98-C474-4A23-939B-C542E5C31948}" srcOrd="4" destOrd="0" parTransId="{AB81BDE5-E9B6-48DB-83EA-2414A4E62675}" sibTransId="{2C4ABD59-4A72-4194-8DC7-62924E38D693}"/>
    <dgm:cxn modelId="{65295BAA-B338-4531-856F-322C1C39AF21}" type="presOf" srcId="{B5016ACD-BDB9-41D0-A0E1-4A6E325401B6}" destId="{EA432A96-E57E-48E1-AB3A-03A31FEC3FB6}" srcOrd="0" destOrd="0" presId="urn:microsoft.com/office/officeart/2005/8/layout/hierarchy3"/>
    <dgm:cxn modelId="{4AA70F54-C30A-4562-BCF3-9D162EEC5810}" type="presOf" srcId="{35022570-4720-4FC4-A167-9EEAFF516E9C}" destId="{1FFA02E5-3A96-4E78-A3F7-C0868EAC6150}" srcOrd="0" destOrd="0" presId="urn:microsoft.com/office/officeart/2005/8/layout/hierarchy3"/>
    <dgm:cxn modelId="{1002453B-1E0B-43B8-B5D8-71C8C3B66722}" type="presOf" srcId="{1A6787E7-A749-40B4-99BE-83FC58F32AAB}" destId="{68BB33BB-313E-4AA8-951A-7AA82FEB97CB}" srcOrd="0" destOrd="0" presId="urn:microsoft.com/office/officeart/2005/8/layout/hierarchy3"/>
    <dgm:cxn modelId="{0C042680-45AE-42DB-9119-ED5B38553C6C}" srcId="{80D91E91-00C3-4A3A-9D39-B88911BB44D4}" destId="{1A6787E7-A749-40B4-99BE-83FC58F32AAB}" srcOrd="0" destOrd="0" parTransId="{3FCABE68-1D6D-4451-BAF6-3392220C8D8F}" sibTransId="{86882036-376C-49EA-B25B-F07AD306A6EE}"/>
    <dgm:cxn modelId="{789A9DE9-858C-4ABF-A00B-49D8158AACD5}" type="presOf" srcId="{AB81BDE5-E9B6-48DB-83EA-2414A4E62675}" destId="{ED9C87DA-90C2-4B6E-AFAB-BA85E98581E7}" srcOrd="0" destOrd="0" presId="urn:microsoft.com/office/officeart/2005/8/layout/hierarchy3"/>
    <dgm:cxn modelId="{71BF8D0A-71BC-433A-A9EE-C8B0A681BC7C}" srcId="{0EF72582-E5D6-4BA9-A887-F052FDA241AD}" destId="{7A53DCC6-03F9-408A-951C-3B00EA5272B3}" srcOrd="1" destOrd="0" parTransId="{930AB1AE-13A6-40BB-BA32-5BD0D2051747}" sibTransId="{C52F9559-7B01-4AE5-B6D5-86A2E8359E1C}"/>
    <dgm:cxn modelId="{9D477D8C-D2BA-4303-92C4-55344E8EB13B}" type="presOf" srcId="{7A53DCC6-03F9-408A-951C-3B00EA5272B3}" destId="{02C35783-23CF-4C88-B5F0-5954501912CB}" srcOrd="0" destOrd="0" presId="urn:microsoft.com/office/officeart/2005/8/layout/hierarchy3"/>
    <dgm:cxn modelId="{F30CD896-2E99-4432-BF9C-BA43D7581F7D}" type="presOf" srcId="{70D7284F-11A9-4B99-BFD9-3958D7561E9E}" destId="{D1F6BE98-EED6-4994-B097-42C1BC51342F}" srcOrd="0" destOrd="0" presId="urn:microsoft.com/office/officeart/2005/8/layout/hierarchy3"/>
    <dgm:cxn modelId="{4FFAFA67-DB6C-4FE6-9878-68BC4FECDEFD}" srcId="{0EF72582-E5D6-4BA9-A887-F052FDA241AD}" destId="{80D91E91-00C3-4A3A-9D39-B88911BB44D4}" srcOrd="0" destOrd="0" parTransId="{D7CDFAFA-9A36-4342-9835-BEFAB4886E38}" sibTransId="{4D5740DD-3EAD-4BC6-A57C-90A55C2B883F}"/>
    <dgm:cxn modelId="{598E7AEF-B495-4817-A276-446003E2AC2F}" type="presOf" srcId="{06CEFF74-34A9-4E6F-9DD0-7EC2D0CBAA66}" destId="{ED35966D-BB77-4132-8A09-8400798C6F36}" srcOrd="0" destOrd="0" presId="urn:microsoft.com/office/officeart/2005/8/layout/hierarchy3"/>
    <dgm:cxn modelId="{BE870283-B78B-408D-B1F7-1CED702D36BA}" type="presOf" srcId="{B775CB3F-7A02-4614-AE27-69D23EAD008A}" destId="{89A06D08-916B-490A-B496-0D5B866C69CC}" srcOrd="0" destOrd="0" presId="urn:microsoft.com/office/officeart/2005/8/layout/hierarchy3"/>
    <dgm:cxn modelId="{0C24A637-839C-44C1-8C16-2ACE772B6000}" type="presParOf" srcId="{0FD3EBA1-820E-485D-ACC9-F54C309DE3AC}" destId="{D5BB2C0B-A3C7-4B1F-8715-2FB7B214EFB6}" srcOrd="0" destOrd="0" presId="urn:microsoft.com/office/officeart/2005/8/layout/hierarchy3"/>
    <dgm:cxn modelId="{F1ABB093-F3EB-46E6-BAB0-7CB1C83171D3}" type="presParOf" srcId="{D5BB2C0B-A3C7-4B1F-8715-2FB7B214EFB6}" destId="{1F298624-F77A-4011-A211-B148A90DE965}" srcOrd="0" destOrd="0" presId="urn:microsoft.com/office/officeart/2005/8/layout/hierarchy3"/>
    <dgm:cxn modelId="{1FDD66DF-DB44-49AF-AC41-ADD4B2EC520B}" type="presParOf" srcId="{1F298624-F77A-4011-A211-B148A90DE965}" destId="{C11DE999-AECF-4714-930C-F5E5E68C83FD}" srcOrd="0" destOrd="0" presId="urn:microsoft.com/office/officeart/2005/8/layout/hierarchy3"/>
    <dgm:cxn modelId="{7C564D75-FA12-44EE-8CC5-7931DE266346}" type="presParOf" srcId="{1F298624-F77A-4011-A211-B148A90DE965}" destId="{4379A5CF-519A-4D91-AD7A-FC43461A4BCE}" srcOrd="1" destOrd="0" presId="urn:microsoft.com/office/officeart/2005/8/layout/hierarchy3"/>
    <dgm:cxn modelId="{0EF5017A-E3A5-4395-8FE9-08A30424C8E9}" type="presParOf" srcId="{D5BB2C0B-A3C7-4B1F-8715-2FB7B214EFB6}" destId="{EECB7515-13E9-4B6F-BE53-0743EBA0F3CE}" srcOrd="1" destOrd="0" presId="urn:microsoft.com/office/officeart/2005/8/layout/hierarchy3"/>
    <dgm:cxn modelId="{A9F5B13B-6A4A-4FAB-8A73-50D6119085EF}" type="presParOf" srcId="{EECB7515-13E9-4B6F-BE53-0743EBA0F3CE}" destId="{5682A021-2E16-434C-9733-B275479A200A}" srcOrd="0" destOrd="0" presId="urn:microsoft.com/office/officeart/2005/8/layout/hierarchy3"/>
    <dgm:cxn modelId="{D304750D-52F3-4BA2-8E10-0C11A992280C}" type="presParOf" srcId="{EECB7515-13E9-4B6F-BE53-0743EBA0F3CE}" destId="{68BB33BB-313E-4AA8-951A-7AA82FEB97CB}" srcOrd="1" destOrd="0" presId="urn:microsoft.com/office/officeart/2005/8/layout/hierarchy3"/>
    <dgm:cxn modelId="{512E0A70-9F9C-4CBA-8D21-1FE1E1C046D4}" type="presParOf" srcId="{EECB7515-13E9-4B6F-BE53-0743EBA0F3CE}" destId="{8934A61F-C463-4B5A-8D4C-A881D3C78E6E}" srcOrd="2" destOrd="0" presId="urn:microsoft.com/office/officeart/2005/8/layout/hierarchy3"/>
    <dgm:cxn modelId="{BE0C7A85-F863-4CA5-AF0C-69418068FA9A}" type="presParOf" srcId="{EECB7515-13E9-4B6F-BE53-0743EBA0F3CE}" destId="{D1F6BE98-EED6-4994-B097-42C1BC51342F}" srcOrd="3" destOrd="0" presId="urn:microsoft.com/office/officeart/2005/8/layout/hierarchy3"/>
    <dgm:cxn modelId="{9EEF0595-367D-4C17-B7D1-C6576B4CF661}" type="presParOf" srcId="{EECB7515-13E9-4B6F-BE53-0743EBA0F3CE}" destId="{C5864F53-88A9-4675-AFD5-A586BB1C3496}" srcOrd="4" destOrd="0" presId="urn:microsoft.com/office/officeart/2005/8/layout/hierarchy3"/>
    <dgm:cxn modelId="{FFD1C592-BA2B-44DC-8F87-7C5F91E3BCDE}" type="presParOf" srcId="{EECB7515-13E9-4B6F-BE53-0743EBA0F3CE}" destId="{A04D602E-99CB-4883-A7F8-184137DF9220}" srcOrd="5" destOrd="0" presId="urn:microsoft.com/office/officeart/2005/8/layout/hierarchy3"/>
    <dgm:cxn modelId="{19453001-0308-47FB-B087-F20623EC0050}" type="presParOf" srcId="{EECB7515-13E9-4B6F-BE53-0743EBA0F3CE}" destId="{1FFA02E5-3A96-4E78-A3F7-C0868EAC6150}" srcOrd="6" destOrd="0" presId="urn:microsoft.com/office/officeart/2005/8/layout/hierarchy3"/>
    <dgm:cxn modelId="{E0212507-1986-4B82-BF6D-7F00D03D1861}" type="presParOf" srcId="{EECB7515-13E9-4B6F-BE53-0743EBA0F3CE}" destId="{E6A46AFB-D174-457D-B720-47E3D1E22032}" srcOrd="7" destOrd="0" presId="urn:microsoft.com/office/officeart/2005/8/layout/hierarchy3"/>
    <dgm:cxn modelId="{C453F59B-8502-4845-B6D6-11C52D43E831}" type="presParOf" srcId="{EECB7515-13E9-4B6F-BE53-0743EBA0F3CE}" destId="{ED9C87DA-90C2-4B6E-AFAB-BA85E98581E7}" srcOrd="8" destOrd="0" presId="urn:microsoft.com/office/officeart/2005/8/layout/hierarchy3"/>
    <dgm:cxn modelId="{77B83879-437A-4F7F-8DBA-3C06243470EA}" type="presParOf" srcId="{EECB7515-13E9-4B6F-BE53-0743EBA0F3CE}" destId="{64F93C9C-54F0-479D-B219-F57F7C1BD987}" srcOrd="9" destOrd="0" presId="urn:microsoft.com/office/officeart/2005/8/layout/hierarchy3"/>
    <dgm:cxn modelId="{23154B24-8B20-4AA5-8A34-41BD386E0DAA}" type="presParOf" srcId="{0FD3EBA1-820E-485D-ACC9-F54C309DE3AC}" destId="{29068025-72D4-4AC3-A9EB-630E2F3BAD60}" srcOrd="1" destOrd="0" presId="urn:microsoft.com/office/officeart/2005/8/layout/hierarchy3"/>
    <dgm:cxn modelId="{A5839FE7-D469-4E5E-8EFE-D335626D6923}" type="presParOf" srcId="{29068025-72D4-4AC3-A9EB-630E2F3BAD60}" destId="{FDEA5C90-AFAF-491A-8D2B-3763676E156A}" srcOrd="0" destOrd="0" presId="urn:microsoft.com/office/officeart/2005/8/layout/hierarchy3"/>
    <dgm:cxn modelId="{372DD2F5-13D5-4337-A911-23CD2DB87B53}" type="presParOf" srcId="{FDEA5C90-AFAF-491A-8D2B-3763676E156A}" destId="{02C35783-23CF-4C88-B5F0-5954501912CB}" srcOrd="0" destOrd="0" presId="urn:microsoft.com/office/officeart/2005/8/layout/hierarchy3"/>
    <dgm:cxn modelId="{EEC4293F-7D40-4F20-B97E-8CA7C167BA9E}" type="presParOf" srcId="{FDEA5C90-AFAF-491A-8D2B-3763676E156A}" destId="{AD1740B1-4E1D-428F-8361-400BB21F696B}" srcOrd="1" destOrd="0" presId="urn:microsoft.com/office/officeart/2005/8/layout/hierarchy3"/>
    <dgm:cxn modelId="{3BD6872A-E975-4385-9680-2BEB29F2102B}" type="presParOf" srcId="{29068025-72D4-4AC3-A9EB-630E2F3BAD60}" destId="{902B3036-B3F4-42F0-AA1F-C6783FBE2273}" srcOrd="1" destOrd="0" presId="urn:microsoft.com/office/officeart/2005/8/layout/hierarchy3"/>
    <dgm:cxn modelId="{DB7236FE-3179-42E9-A85B-B553D20A44EE}" type="presParOf" srcId="{902B3036-B3F4-42F0-AA1F-C6783FBE2273}" destId="{5BE07203-E07A-486B-A464-4E1860C64A3F}" srcOrd="0" destOrd="0" presId="urn:microsoft.com/office/officeart/2005/8/layout/hierarchy3"/>
    <dgm:cxn modelId="{5F83D535-55D9-4478-825A-98A7671EBF1B}" type="presParOf" srcId="{902B3036-B3F4-42F0-AA1F-C6783FBE2273}" destId="{EA432A96-E57E-48E1-AB3A-03A31FEC3FB6}" srcOrd="1" destOrd="0" presId="urn:microsoft.com/office/officeart/2005/8/layout/hierarchy3"/>
    <dgm:cxn modelId="{031AEC68-856E-4B62-8489-049CCFBB59C7}" type="presParOf" srcId="{902B3036-B3F4-42F0-AA1F-C6783FBE2273}" destId="{89A06D08-916B-490A-B496-0D5B866C69CC}" srcOrd="2" destOrd="0" presId="urn:microsoft.com/office/officeart/2005/8/layout/hierarchy3"/>
    <dgm:cxn modelId="{DDB55993-ACC1-4F0A-A325-86EDF62E6F51}" type="presParOf" srcId="{902B3036-B3F4-42F0-AA1F-C6783FBE2273}" destId="{ED35966D-BB77-4132-8A09-8400798C6F36}" srcOrd="3" destOrd="0" presId="urn:microsoft.com/office/officeart/2005/8/layout/hierarchy3"/>
    <dgm:cxn modelId="{AC985348-ADE3-4EE0-8E06-4A3512108F7E}" type="presParOf" srcId="{902B3036-B3F4-42F0-AA1F-C6783FBE2273}" destId="{7BC45432-B027-4C4A-BFA1-E4CA7C096C33}" srcOrd="4" destOrd="0" presId="urn:microsoft.com/office/officeart/2005/8/layout/hierarchy3"/>
    <dgm:cxn modelId="{4C9D0307-18CB-4865-84EB-760A616FA1C6}" type="presParOf" srcId="{902B3036-B3F4-42F0-AA1F-C6783FBE2273}" destId="{8116956B-AC80-4B99-906F-C4B8B664442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A2C076-C93C-4D27-8607-CE4AB4CE5E53}" type="doc">
      <dgm:prSet loTypeId="urn:microsoft.com/office/officeart/2005/8/layout/pyramid3" loCatId="pyramid" qsTypeId="urn:microsoft.com/office/officeart/2005/8/quickstyle/simple3" qsCatId="simple" csTypeId="urn:microsoft.com/office/officeart/2005/8/colors/colorful1" csCatId="colorful" phldr="1"/>
      <dgm:spPr/>
    </dgm:pt>
    <dgm:pt modelId="{07B77F74-C2C6-4754-A4DC-30C8D635187D}">
      <dgm:prSet phldrT="[Text]" custT="1"/>
      <dgm:spPr/>
      <dgm:t>
        <a:bodyPr/>
        <a:lstStyle/>
        <a:p>
          <a:r>
            <a:rPr lang="en-US" sz="3600" b="0" dirty="0" smtClean="0"/>
            <a:t>ICS</a:t>
          </a:r>
          <a:r>
            <a:rPr lang="en-US" sz="2400" b="0" dirty="0" smtClean="0"/>
            <a:t>s</a:t>
          </a:r>
          <a:endParaRPr lang="en-US" sz="2400" b="0" dirty="0"/>
        </a:p>
      </dgm:t>
    </dgm:pt>
    <dgm:pt modelId="{6E9FFEF5-80CC-4E93-8281-F4DFB676DD25}" type="parTrans" cxnId="{16CD267F-2B90-444D-ACEE-818C9E7950F7}">
      <dgm:prSet/>
      <dgm:spPr/>
      <dgm:t>
        <a:bodyPr/>
        <a:lstStyle/>
        <a:p>
          <a:endParaRPr lang="en-US"/>
        </a:p>
      </dgm:t>
    </dgm:pt>
    <dgm:pt modelId="{D48F6679-F560-422E-8F45-52F7715200C4}" type="sibTrans" cxnId="{16CD267F-2B90-444D-ACEE-818C9E7950F7}">
      <dgm:prSet/>
      <dgm:spPr/>
      <dgm:t>
        <a:bodyPr/>
        <a:lstStyle/>
        <a:p>
          <a:endParaRPr lang="en-US"/>
        </a:p>
      </dgm:t>
    </dgm:pt>
    <dgm:pt modelId="{FCE4A699-F1E0-41C3-8A95-A0F1CE0CE3A2}">
      <dgm:prSet phldrT="[Text]" custT="1"/>
      <dgm:spPr/>
      <dgm:t>
        <a:bodyPr/>
        <a:lstStyle/>
        <a:p>
          <a:r>
            <a:rPr lang="en-US" sz="2400" b="0" dirty="0" smtClean="0"/>
            <a:t>Leukotriene modifiers</a:t>
          </a:r>
          <a:endParaRPr lang="en-US" sz="2400" b="0" dirty="0"/>
        </a:p>
      </dgm:t>
    </dgm:pt>
    <dgm:pt modelId="{1A943D12-9D97-4610-AADA-2BC9E98EF87C}" type="parTrans" cxnId="{8577ED88-F2DD-4BD1-8CED-D05EABBA20B7}">
      <dgm:prSet/>
      <dgm:spPr/>
      <dgm:t>
        <a:bodyPr/>
        <a:lstStyle/>
        <a:p>
          <a:endParaRPr lang="en-US"/>
        </a:p>
      </dgm:t>
    </dgm:pt>
    <dgm:pt modelId="{D1F55807-681B-4E02-9C1F-0FD3F0E20590}" type="sibTrans" cxnId="{8577ED88-F2DD-4BD1-8CED-D05EABBA20B7}">
      <dgm:prSet/>
      <dgm:spPr/>
      <dgm:t>
        <a:bodyPr/>
        <a:lstStyle/>
        <a:p>
          <a:endParaRPr lang="en-US"/>
        </a:p>
      </dgm:t>
    </dgm:pt>
    <dgm:pt modelId="{623918E6-A3A5-4AA9-90B5-73DB990543C7}">
      <dgm:prSet phldrT="[Text]" custT="1"/>
      <dgm:spPr/>
      <dgm:t>
        <a:bodyPr/>
        <a:lstStyle/>
        <a:p>
          <a:r>
            <a:rPr lang="en-US" sz="2200" dirty="0" smtClean="0"/>
            <a:t>….</a:t>
          </a:r>
          <a:endParaRPr lang="en-US" sz="2200" dirty="0"/>
        </a:p>
      </dgm:t>
    </dgm:pt>
    <dgm:pt modelId="{E98035E2-458C-41C1-9761-702F243D1BC6}" type="parTrans" cxnId="{F9D4B267-8914-457C-8BB0-037B64C3EDE1}">
      <dgm:prSet/>
      <dgm:spPr/>
      <dgm:t>
        <a:bodyPr/>
        <a:lstStyle/>
        <a:p>
          <a:endParaRPr lang="en-US"/>
        </a:p>
      </dgm:t>
    </dgm:pt>
    <dgm:pt modelId="{85FBA066-25CC-43E9-B6AD-87B37997016D}" type="sibTrans" cxnId="{F9D4B267-8914-457C-8BB0-037B64C3EDE1}">
      <dgm:prSet/>
      <dgm:spPr/>
      <dgm:t>
        <a:bodyPr/>
        <a:lstStyle/>
        <a:p>
          <a:endParaRPr lang="en-US"/>
        </a:p>
      </dgm:t>
    </dgm:pt>
    <dgm:pt modelId="{7E607EF4-ED95-4C8B-950B-104BA8B281FD}">
      <dgm:prSet phldrT="[Text]" custT="1"/>
      <dgm:spPr/>
      <dgm:t>
        <a:bodyPr/>
        <a:lstStyle/>
        <a:p>
          <a:r>
            <a:rPr lang="en-US" sz="2400" b="0" dirty="0" smtClean="0"/>
            <a:t>Long-acting β2-agonists (LABAS) </a:t>
          </a:r>
          <a:endParaRPr lang="en-US" sz="2400" b="0" dirty="0"/>
        </a:p>
      </dgm:t>
    </dgm:pt>
    <dgm:pt modelId="{9A7AA04A-BB89-4778-831E-21FDDC7653E1}" type="parTrans" cxnId="{8A4EE62D-93A4-4C62-B067-F934840AD299}">
      <dgm:prSet/>
      <dgm:spPr/>
      <dgm:t>
        <a:bodyPr/>
        <a:lstStyle/>
        <a:p>
          <a:endParaRPr lang="en-US"/>
        </a:p>
      </dgm:t>
    </dgm:pt>
    <dgm:pt modelId="{A8BC6AB6-A89D-4C75-9640-E6BCDCAAB9AA}" type="sibTrans" cxnId="{8A4EE62D-93A4-4C62-B067-F934840AD299}">
      <dgm:prSet/>
      <dgm:spPr/>
      <dgm:t>
        <a:bodyPr/>
        <a:lstStyle/>
        <a:p>
          <a:endParaRPr lang="en-US"/>
        </a:p>
      </dgm:t>
    </dgm:pt>
    <dgm:pt modelId="{97B7572B-3C68-4ABB-94BA-2D3E478A030F}">
      <dgm:prSet phldrT="[Text]" custT="1"/>
      <dgm:spPr/>
      <dgm:t>
        <a:bodyPr/>
        <a:lstStyle/>
        <a:p>
          <a:r>
            <a:rPr lang="en-US" sz="2400" b="0" dirty="0" smtClean="0"/>
            <a:t>Mast cell stabilizers</a:t>
          </a:r>
          <a:endParaRPr lang="en-US" sz="2400" b="0" dirty="0"/>
        </a:p>
      </dgm:t>
    </dgm:pt>
    <dgm:pt modelId="{328AABAF-FCE4-4B12-968C-3172F45D187F}" type="parTrans" cxnId="{ACB25C22-AC0C-4084-A0C5-87749EC2680C}">
      <dgm:prSet/>
      <dgm:spPr/>
      <dgm:t>
        <a:bodyPr/>
        <a:lstStyle/>
        <a:p>
          <a:endParaRPr lang="en-US"/>
        </a:p>
      </dgm:t>
    </dgm:pt>
    <dgm:pt modelId="{ACDF56F8-E208-4134-9155-54E187983882}" type="sibTrans" cxnId="{ACB25C22-AC0C-4084-A0C5-87749EC2680C}">
      <dgm:prSet/>
      <dgm:spPr/>
      <dgm:t>
        <a:bodyPr/>
        <a:lstStyle/>
        <a:p>
          <a:endParaRPr lang="en-US"/>
        </a:p>
      </dgm:t>
    </dgm:pt>
    <dgm:pt modelId="{3C1EE12F-9500-429D-A982-7080BFE2910D}">
      <dgm:prSet phldrT="[Text]" custT="1"/>
      <dgm:spPr/>
      <dgm:t>
        <a:bodyPr/>
        <a:lstStyle/>
        <a:p>
          <a:r>
            <a:rPr lang="en-US" sz="2400" b="0" dirty="0" err="1" smtClean="0"/>
            <a:t>Methylxanthines</a:t>
          </a:r>
          <a:endParaRPr lang="en-US" sz="2400" b="0" dirty="0"/>
        </a:p>
      </dgm:t>
    </dgm:pt>
    <dgm:pt modelId="{0712CB88-0165-4246-AD29-1D53343C2D9C}" type="parTrans" cxnId="{D4CF45FB-93F3-4A1E-B5CF-08FAC289FFB3}">
      <dgm:prSet/>
      <dgm:spPr/>
      <dgm:t>
        <a:bodyPr/>
        <a:lstStyle/>
        <a:p>
          <a:endParaRPr lang="en-US"/>
        </a:p>
      </dgm:t>
    </dgm:pt>
    <dgm:pt modelId="{EC814A8F-EF5A-4585-A0D1-B51AD46DBC5D}" type="sibTrans" cxnId="{D4CF45FB-93F3-4A1E-B5CF-08FAC289FFB3}">
      <dgm:prSet/>
      <dgm:spPr/>
      <dgm:t>
        <a:bodyPr/>
        <a:lstStyle/>
        <a:p>
          <a:endParaRPr lang="en-US"/>
        </a:p>
      </dgm:t>
    </dgm:pt>
    <dgm:pt modelId="{35C62300-F119-459C-A267-94769BA67770}">
      <dgm:prSet phldrT="[Text]" custT="1"/>
      <dgm:spPr/>
      <dgm:t>
        <a:bodyPr/>
        <a:lstStyle/>
        <a:p>
          <a:r>
            <a:rPr lang="en-US" sz="2100" b="0" dirty="0" smtClean="0"/>
            <a:t>Biologics (</a:t>
          </a:r>
          <a:r>
            <a:rPr lang="en-US" sz="2100" b="0" dirty="0" err="1" smtClean="0"/>
            <a:t>omalizumab</a:t>
          </a:r>
          <a:r>
            <a:rPr lang="en-US" sz="2100" dirty="0" smtClean="0"/>
            <a:t>)</a:t>
          </a:r>
          <a:endParaRPr lang="en-US" sz="2100" dirty="0"/>
        </a:p>
      </dgm:t>
    </dgm:pt>
    <dgm:pt modelId="{1DDEFDEB-5B24-4A7C-AAFB-EEEAEA3CF53E}" type="parTrans" cxnId="{F34AE2AE-0D8C-412B-B364-5398ADF271F6}">
      <dgm:prSet/>
      <dgm:spPr/>
      <dgm:t>
        <a:bodyPr/>
        <a:lstStyle/>
        <a:p>
          <a:endParaRPr lang="en-US"/>
        </a:p>
      </dgm:t>
    </dgm:pt>
    <dgm:pt modelId="{3CE75339-93DA-4B9F-A187-094B0140B228}" type="sibTrans" cxnId="{F34AE2AE-0D8C-412B-B364-5398ADF271F6}">
      <dgm:prSet/>
      <dgm:spPr/>
      <dgm:t>
        <a:bodyPr/>
        <a:lstStyle/>
        <a:p>
          <a:endParaRPr lang="en-US"/>
        </a:p>
      </dgm:t>
    </dgm:pt>
    <dgm:pt modelId="{71863859-3FE9-463F-8CB1-EB02D5881A11}" type="pres">
      <dgm:prSet presAssocID="{91A2C076-C93C-4D27-8607-CE4AB4CE5E53}" presName="Name0" presStyleCnt="0">
        <dgm:presLayoutVars>
          <dgm:dir val="rev"/>
          <dgm:animLvl val="lvl"/>
          <dgm:resizeHandles val="exact"/>
        </dgm:presLayoutVars>
      </dgm:prSet>
      <dgm:spPr/>
    </dgm:pt>
    <dgm:pt modelId="{AE61BEB2-0AAE-42B4-A99C-9A6BBA38E8AD}" type="pres">
      <dgm:prSet presAssocID="{07B77F74-C2C6-4754-A4DC-30C8D635187D}" presName="Name8" presStyleCnt="0"/>
      <dgm:spPr/>
    </dgm:pt>
    <dgm:pt modelId="{E9C5FED1-2963-4DC5-BA30-C8786CB7F51E}" type="pres">
      <dgm:prSet presAssocID="{07B77F74-C2C6-4754-A4DC-30C8D635187D}" presName="level" presStyleLbl="node1" presStyleIdx="0" presStyleCnt="7">
        <dgm:presLayoutVars>
          <dgm:chMax val="1"/>
          <dgm:bulletEnabled val="1"/>
        </dgm:presLayoutVars>
      </dgm:prSet>
      <dgm:spPr/>
      <dgm:t>
        <a:bodyPr/>
        <a:lstStyle/>
        <a:p>
          <a:endParaRPr lang="en-US"/>
        </a:p>
      </dgm:t>
    </dgm:pt>
    <dgm:pt modelId="{6AD40F8D-924B-4903-B3B2-840ECADC18F5}" type="pres">
      <dgm:prSet presAssocID="{07B77F74-C2C6-4754-A4DC-30C8D635187D}" presName="levelTx" presStyleLbl="revTx" presStyleIdx="0" presStyleCnt="0">
        <dgm:presLayoutVars>
          <dgm:chMax val="1"/>
          <dgm:bulletEnabled val="1"/>
        </dgm:presLayoutVars>
      </dgm:prSet>
      <dgm:spPr/>
      <dgm:t>
        <a:bodyPr/>
        <a:lstStyle/>
        <a:p>
          <a:endParaRPr lang="en-US"/>
        </a:p>
      </dgm:t>
    </dgm:pt>
    <dgm:pt modelId="{01FC5819-0D97-45A5-B5AD-E4C6943D2062}" type="pres">
      <dgm:prSet presAssocID="{7E607EF4-ED95-4C8B-950B-104BA8B281FD}" presName="Name8" presStyleCnt="0"/>
      <dgm:spPr/>
    </dgm:pt>
    <dgm:pt modelId="{09A58B69-A159-4825-B18F-D15AACD4AD4D}" type="pres">
      <dgm:prSet presAssocID="{7E607EF4-ED95-4C8B-950B-104BA8B281FD}" presName="level" presStyleLbl="node1" presStyleIdx="1" presStyleCnt="7">
        <dgm:presLayoutVars>
          <dgm:chMax val="1"/>
          <dgm:bulletEnabled val="1"/>
        </dgm:presLayoutVars>
      </dgm:prSet>
      <dgm:spPr/>
      <dgm:t>
        <a:bodyPr/>
        <a:lstStyle/>
        <a:p>
          <a:endParaRPr lang="en-US"/>
        </a:p>
      </dgm:t>
    </dgm:pt>
    <dgm:pt modelId="{084CBCB2-9B2F-4431-8247-2D651FE4322D}" type="pres">
      <dgm:prSet presAssocID="{7E607EF4-ED95-4C8B-950B-104BA8B281FD}" presName="levelTx" presStyleLbl="revTx" presStyleIdx="0" presStyleCnt="0">
        <dgm:presLayoutVars>
          <dgm:chMax val="1"/>
          <dgm:bulletEnabled val="1"/>
        </dgm:presLayoutVars>
      </dgm:prSet>
      <dgm:spPr/>
      <dgm:t>
        <a:bodyPr/>
        <a:lstStyle/>
        <a:p>
          <a:endParaRPr lang="en-US"/>
        </a:p>
      </dgm:t>
    </dgm:pt>
    <dgm:pt modelId="{E01BE24E-0CCC-44DC-8B48-0AFF427D1ABE}" type="pres">
      <dgm:prSet presAssocID="{FCE4A699-F1E0-41C3-8A95-A0F1CE0CE3A2}" presName="Name8" presStyleCnt="0"/>
      <dgm:spPr/>
    </dgm:pt>
    <dgm:pt modelId="{2D1992C3-40D0-4BCD-BD35-2D1C327C7766}" type="pres">
      <dgm:prSet presAssocID="{FCE4A699-F1E0-41C3-8A95-A0F1CE0CE3A2}" presName="level" presStyleLbl="node1" presStyleIdx="2" presStyleCnt="7">
        <dgm:presLayoutVars>
          <dgm:chMax val="1"/>
          <dgm:bulletEnabled val="1"/>
        </dgm:presLayoutVars>
      </dgm:prSet>
      <dgm:spPr/>
      <dgm:t>
        <a:bodyPr/>
        <a:lstStyle/>
        <a:p>
          <a:endParaRPr lang="en-US"/>
        </a:p>
      </dgm:t>
    </dgm:pt>
    <dgm:pt modelId="{06907E09-C9CB-4406-ACD1-03C53FEE336E}" type="pres">
      <dgm:prSet presAssocID="{FCE4A699-F1E0-41C3-8A95-A0F1CE0CE3A2}" presName="levelTx" presStyleLbl="revTx" presStyleIdx="0" presStyleCnt="0">
        <dgm:presLayoutVars>
          <dgm:chMax val="1"/>
          <dgm:bulletEnabled val="1"/>
        </dgm:presLayoutVars>
      </dgm:prSet>
      <dgm:spPr/>
      <dgm:t>
        <a:bodyPr/>
        <a:lstStyle/>
        <a:p>
          <a:endParaRPr lang="en-US"/>
        </a:p>
      </dgm:t>
    </dgm:pt>
    <dgm:pt modelId="{2EA649B8-4A5C-4C0B-9D88-B7210C586943}" type="pres">
      <dgm:prSet presAssocID="{97B7572B-3C68-4ABB-94BA-2D3E478A030F}" presName="Name8" presStyleCnt="0"/>
      <dgm:spPr/>
    </dgm:pt>
    <dgm:pt modelId="{93A6F942-73D3-4C32-80C8-386FCAD42FCC}" type="pres">
      <dgm:prSet presAssocID="{97B7572B-3C68-4ABB-94BA-2D3E478A030F}" presName="level" presStyleLbl="node1" presStyleIdx="3" presStyleCnt="7">
        <dgm:presLayoutVars>
          <dgm:chMax val="1"/>
          <dgm:bulletEnabled val="1"/>
        </dgm:presLayoutVars>
      </dgm:prSet>
      <dgm:spPr/>
      <dgm:t>
        <a:bodyPr/>
        <a:lstStyle/>
        <a:p>
          <a:endParaRPr lang="en-US"/>
        </a:p>
      </dgm:t>
    </dgm:pt>
    <dgm:pt modelId="{4F48AD32-3312-4EFD-8B89-0FB095086AC6}" type="pres">
      <dgm:prSet presAssocID="{97B7572B-3C68-4ABB-94BA-2D3E478A030F}" presName="levelTx" presStyleLbl="revTx" presStyleIdx="0" presStyleCnt="0">
        <dgm:presLayoutVars>
          <dgm:chMax val="1"/>
          <dgm:bulletEnabled val="1"/>
        </dgm:presLayoutVars>
      </dgm:prSet>
      <dgm:spPr/>
      <dgm:t>
        <a:bodyPr/>
        <a:lstStyle/>
        <a:p>
          <a:endParaRPr lang="en-US"/>
        </a:p>
      </dgm:t>
    </dgm:pt>
    <dgm:pt modelId="{8545D20A-6754-429D-A355-2796224465AF}" type="pres">
      <dgm:prSet presAssocID="{3C1EE12F-9500-429D-A982-7080BFE2910D}" presName="Name8" presStyleCnt="0"/>
      <dgm:spPr/>
    </dgm:pt>
    <dgm:pt modelId="{355537FB-F520-4669-BF45-BB582475DE82}" type="pres">
      <dgm:prSet presAssocID="{3C1EE12F-9500-429D-A982-7080BFE2910D}" presName="level" presStyleLbl="node1" presStyleIdx="4" presStyleCnt="7">
        <dgm:presLayoutVars>
          <dgm:chMax val="1"/>
          <dgm:bulletEnabled val="1"/>
        </dgm:presLayoutVars>
      </dgm:prSet>
      <dgm:spPr/>
      <dgm:t>
        <a:bodyPr/>
        <a:lstStyle/>
        <a:p>
          <a:endParaRPr lang="en-US"/>
        </a:p>
      </dgm:t>
    </dgm:pt>
    <dgm:pt modelId="{A1DC5743-C3F9-42F0-B0A1-CCE621973BF9}" type="pres">
      <dgm:prSet presAssocID="{3C1EE12F-9500-429D-A982-7080BFE2910D}" presName="levelTx" presStyleLbl="revTx" presStyleIdx="0" presStyleCnt="0">
        <dgm:presLayoutVars>
          <dgm:chMax val="1"/>
          <dgm:bulletEnabled val="1"/>
        </dgm:presLayoutVars>
      </dgm:prSet>
      <dgm:spPr/>
      <dgm:t>
        <a:bodyPr/>
        <a:lstStyle/>
        <a:p>
          <a:endParaRPr lang="en-US"/>
        </a:p>
      </dgm:t>
    </dgm:pt>
    <dgm:pt modelId="{D4F35320-C1E7-4D92-B78F-7BB56D89003B}" type="pres">
      <dgm:prSet presAssocID="{35C62300-F119-459C-A267-94769BA67770}" presName="Name8" presStyleCnt="0"/>
      <dgm:spPr/>
    </dgm:pt>
    <dgm:pt modelId="{EE134132-FC06-473B-83B8-7634D58F5364}" type="pres">
      <dgm:prSet presAssocID="{35C62300-F119-459C-A267-94769BA67770}" presName="level" presStyleLbl="node1" presStyleIdx="5" presStyleCnt="7">
        <dgm:presLayoutVars>
          <dgm:chMax val="1"/>
          <dgm:bulletEnabled val="1"/>
        </dgm:presLayoutVars>
      </dgm:prSet>
      <dgm:spPr/>
      <dgm:t>
        <a:bodyPr/>
        <a:lstStyle/>
        <a:p>
          <a:endParaRPr lang="en-US"/>
        </a:p>
      </dgm:t>
    </dgm:pt>
    <dgm:pt modelId="{DAFF791A-7771-4D6C-AC45-BD3522A30525}" type="pres">
      <dgm:prSet presAssocID="{35C62300-F119-459C-A267-94769BA67770}" presName="levelTx" presStyleLbl="revTx" presStyleIdx="0" presStyleCnt="0">
        <dgm:presLayoutVars>
          <dgm:chMax val="1"/>
          <dgm:bulletEnabled val="1"/>
        </dgm:presLayoutVars>
      </dgm:prSet>
      <dgm:spPr/>
      <dgm:t>
        <a:bodyPr/>
        <a:lstStyle/>
        <a:p>
          <a:endParaRPr lang="en-US"/>
        </a:p>
      </dgm:t>
    </dgm:pt>
    <dgm:pt modelId="{9B03A1F6-A184-4B88-9AD7-A1B779F40814}" type="pres">
      <dgm:prSet presAssocID="{623918E6-A3A5-4AA9-90B5-73DB990543C7}" presName="Name8" presStyleCnt="0"/>
      <dgm:spPr/>
    </dgm:pt>
    <dgm:pt modelId="{6CDF26F5-F0FE-4736-B061-9DD9B015C4E9}" type="pres">
      <dgm:prSet presAssocID="{623918E6-A3A5-4AA9-90B5-73DB990543C7}" presName="level" presStyleLbl="node1" presStyleIdx="6" presStyleCnt="7">
        <dgm:presLayoutVars>
          <dgm:chMax val="1"/>
          <dgm:bulletEnabled val="1"/>
        </dgm:presLayoutVars>
      </dgm:prSet>
      <dgm:spPr/>
      <dgm:t>
        <a:bodyPr/>
        <a:lstStyle/>
        <a:p>
          <a:endParaRPr lang="en-US"/>
        </a:p>
      </dgm:t>
    </dgm:pt>
    <dgm:pt modelId="{E31E8C2D-4B77-4DFA-B385-6186324849F6}" type="pres">
      <dgm:prSet presAssocID="{623918E6-A3A5-4AA9-90B5-73DB990543C7}" presName="levelTx" presStyleLbl="revTx" presStyleIdx="0" presStyleCnt="0">
        <dgm:presLayoutVars>
          <dgm:chMax val="1"/>
          <dgm:bulletEnabled val="1"/>
        </dgm:presLayoutVars>
      </dgm:prSet>
      <dgm:spPr/>
      <dgm:t>
        <a:bodyPr/>
        <a:lstStyle/>
        <a:p>
          <a:endParaRPr lang="en-US"/>
        </a:p>
      </dgm:t>
    </dgm:pt>
  </dgm:ptLst>
  <dgm:cxnLst>
    <dgm:cxn modelId="{ACB25C22-AC0C-4084-A0C5-87749EC2680C}" srcId="{91A2C076-C93C-4D27-8607-CE4AB4CE5E53}" destId="{97B7572B-3C68-4ABB-94BA-2D3E478A030F}" srcOrd="3" destOrd="0" parTransId="{328AABAF-FCE4-4B12-968C-3172F45D187F}" sibTransId="{ACDF56F8-E208-4134-9155-54E187983882}"/>
    <dgm:cxn modelId="{F7E977D4-4FC5-441B-8FB3-3152688EC79A}" type="presOf" srcId="{623918E6-A3A5-4AA9-90B5-73DB990543C7}" destId="{E31E8C2D-4B77-4DFA-B385-6186324849F6}" srcOrd="1" destOrd="0" presId="urn:microsoft.com/office/officeart/2005/8/layout/pyramid3"/>
    <dgm:cxn modelId="{16CD267F-2B90-444D-ACEE-818C9E7950F7}" srcId="{91A2C076-C93C-4D27-8607-CE4AB4CE5E53}" destId="{07B77F74-C2C6-4754-A4DC-30C8D635187D}" srcOrd="0" destOrd="0" parTransId="{6E9FFEF5-80CC-4E93-8281-F4DFB676DD25}" sibTransId="{D48F6679-F560-422E-8F45-52F7715200C4}"/>
    <dgm:cxn modelId="{D8859F91-ED25-42DB-8718-CB82E887ABA3}" type="presOf" srcId="{FCE4A699-F1E0-41C3-8A95-A0F1CE0CE3A2}" destId="{2D1992C3-40D0-4BCD-BD35-2D1C327C7766}" srcOrd="0" destOrd="0" presId="urn:microsoft.com/office/officeart/2005/8/layout/pyramid3"/>
    <dgm:cxn modelId="{F34AE2AE-0D8C-412B-B364-5398ADF271F6}" srcId="{91A2C076-C93C-4D27-8607-CE4AB4CE5E53}" destId="{35C62300-F119-459C-A267-94769BA67770}" srcOrd="5" destOrd="0" parTransId="{1DDEFDEB-5B24-4A7C-AAFB-EEEAEA3CF53E}" sibTransId="{3CE75339-93DA-4B9F-A187-094B0140B228}"/>
    <dgm:cxn modelId="{12C31D4D-3BB9-44B4-908A-006055CFB6B1}" type="presOf" srcId="{623918E6-A3A5-4AA9-90B5-73DB990543C7}" destId="{6CDF26F5-F0FE-4736-B061-9DD9B015C4E9}" srcOrd="0" destOrd="0" presId="urn:microsoft.com/office/officeart/2005/8/layout/pyramid3"/>
    <dgm:cxn modelId="{937A2DBE-CB0C-4893-9727-4CCCE7AE4CD4}" type="presOf" srcId="{7E607EF4-ED95-4C8B-950B-104BA8B281FD}" destId="{09A58B69-A159-4825-B18F-D15AACD4AD4D}" srcOrd="0" destOrd="0" presId="urn:microsoft.com/office/officeart/2005/8/layout/pyramid3"/>
    <dgm:cxn modelId="{D4CF45FB-93F3-4A1E-B5CF-08FAC289FFB3}" srcId="{91A2C076-C93C-4D27-8607-CE4AB4CE5E53}" destId="{3C1EE12F-9500-429D-A982-7080BFE2910D}" srcOrd="4" destOrd="0" parTransId="{0712CB88-0165-4246-AD29-1D53343C2D9C}" sibTransId="{EC814A8F-EF5A-4585-A0D1-B51AD46DBC5D}"/>
    <dgm:cxn modelId="{8577ED88-F2DD-4BD1-8CED-D05EABBA20B7}" srcId="{91A2C076-C93C-4D27-8607-CE4AB4CE5E53}" destId="{FCE4A699-F1E0-41C3-8A95-A0F1CE0CE3A2}" srcOrd="2" destOrd="0" parTransId="{1A943D12-9D97-4610-AADA-2BC9E98EF87C}" sibTransId="{D1F55807-681B-4E02-9C1F-0FD3F0E20590}"/>
    <dgm:cxn modelId="{AFC56E4E-2C52-42FC-B78E-66A5A6214241}" type="presOf" srcId="{35C62300-F119-459C-A267-94769BA67770}" destId="{EE134132-FC06-473B-83B8-7634D58F5364}" srcOrd="0" destOrd="0" presId="urn:microsoft.com/office/officeart/2005/8/layout/pyramid3"/>
    <dgm:cxn modelId="{F9D4B267-8914-457C-8BB0-037B64C3EDE1}" srcId="{91A2C076-C93C-4D27-8607-CE4AB4CE5E53}" destId="{623918E6-A3A5-4AA9-90B5-73DB990543C7}" srcOrd="6" destOrd="0" parTransId="{E98035E2-458C-41C1-9761-702F243D1BC6}" sibTransId="{85FBA066-25CC-43E9-B6AD-87B37997016D}"/>
    <dgm:cxn modelId="{01A36307-9A33-4BF2-A616-D7B9DBE5D756}" type="presOf" srcId="{3C1EE12F-9500-429D-A982-7080BFE2910D}" destId="{355537FB-F520-4669-BF45-BB582475DE82}" srcOrd="0" destOrd="0" presId="urn:microsoft.com/office/officeart/2005/8/layout/pyramid3"/>
    <dgm:cxn modelId="{5F646BD4-9595-47FF-9440-9E6B7C806D02}" type="presOf" srcId="{7E607EF4-ED95-4C8B-950B-104BA8B281FD}" destId="{084CBCB2-9B2F-4431-8247-2D651FE4322D}" srcOrd="1" destOrd="0" presId="urn:microsoft.com/office/officeart/2005/8/layout/pyramid3"/>
    <dgm:cxn modelId="{9CBD9AB4-8AAD-47A8-9ECA-62D358184B8C}" type="presOf" srcId="{3C1EE12F-9500-429D-A982-7080BFE2910D}" destId="{A1DC5743-C3F9-42F0-B0A1-CCE621973BF9}" srcOrd="1" destOrd="0" presId="urn:microsoft.com/office/officeart/2005/8/layout/pyramid3"/>
    <dgm:cxn modelId="{BD5E5076-DA0E-4C51-B93F-5BE08428A86E}" type="presOf" srcId="{07B77F74-C2C6-4754-A4DC-30C8D635187D}" destId="{6AD40F8D-924B-4903-B3B2-840ECADC18F5}" srcOrd="1" destOrd="0" presId="urn:microsoft.com/office/officeart/2005/8/layout/pyramid3"/>
    <dgm:cxn modelId="{27ACEC55-FEA6-4EA1-A476-F48B78730428}" type="presOf" srcId="{35C62300-F119-459C-A267-94769BA67770}" destId="{DAFF791A-7771-4D6C-AC45-BD3522A30525}" srcOrd="1" destOrd="0" presId="urn:microsoft.com/office/officeart/2005/8/layout/pyramid3"/>
    <dgm:cxn modelId="{5DCED09A-D394-48C7-A669-EB11608C12DA}" type="presOf" srcId="{07B77F74-C2C6-4754-A4DC-30C8D635187D}" destId="{E9C5FED1-2963-4DC5-BA30-C8786CB7F51E}" srcOrd="0" destOrd="0" presId="urn:microsoft.com/office/officeart/2005/8/layout/pyramid3"/>
    <dgm:cxn modelId="{2181982E-3CC8-4EF8-97B7-C84F15E2265F}" type="presOf" srcId="{FCE4A699-F1E0-41C3-8A95-A0F1CE0CE3A2}" destId="{06907E09-C9CB-4406-ACD1-03C53FEE336E}" srcOrd="1" destOrd="0" presId="urn:microsoft.com/office/officeart/2005/8/layout/pyramid3"/>
    <dgm:cxn modelId="{8A4EE62D-93A4-4C62-B067-F934840AD299}" srcId="{91A2C076-C93C-4D27-8607-CE4AB4CE5E53}" destId="{7E607EF4-ED95-4C8B-950B-104BA8B281FD}" srcOrd="1" destOrd="0" parTransId="{9A7AA04A-BB89-4778-831E-21FDDC7653E1}" sibTransId="{A8BC6AB6-A89D-4C75-9640-E6BCDCAAB9AA}"/>
    <dgm:cxn modelId="{50876279-7FE6-4192-BB56-353F1CBE5EFD}" type="presOf" srcId="{91A2C076-C93C-4D27-8607-CE4AB4CE5E53}" destId="{71863859-3FE9-463F-8CB1-EB02D5881A11}" srcOrd="0" destOrd="0" presId="urn:microsoft.com/office/officeart/2005/8/layout/pyramid3"/>
    <dgm:cxn modelId="{7474B736-0844-4539-93AF-4E86E1536178}" type="presOf" srcId="{97B7572B-3C68-4ABB-94BA-2D3E478A030F}" destId="{93A6F942-73D3-4C32-80C8-386FCAD42FCC}" srcOrd="0" destOrd="0" presId="urn:microsoft.com/office/officeart/2005/8/layout/pyramid3"/>
    <dgm:cxn modelId="{816DA596-3F9E-40D7-A77A-4A6015DCC568}" type="presOf" srcId="{97B7572B-3C68-4ABB-94BA-2D3E478A030F}" destId="{4F48AD32-3312-4EFD-8B89-0FB095086AC6}" srcOrd="1" destOrd="0" presId="urn:microsoft.com/office/officeart/2005/8/layout/pyramid3"/>
    <dgm:cxn modelId="{9F9868C6-31AF-4836-B4FE-ECDD4F315BC9}" type="presParOf" srcId="{71863859-3FE9-463F-8CB1-EB02D5881A11}" destId="{AE61BEB2-0AAE-42B4-A99C-9A6BBA38E8AD}" srcOrd="0" destOrd="0" presId="urn:microsoft.com/office/officeart/2005/8/layout/pyramid3"/>
    <dgm:cxn modelId="{9CA4063D-0BB2-4A76-9BF9-9C35319F96A3}" type="presParOf" srcId="{AE61BEB2-0AAE-42B4-A99C-9A6BBA38E8AD}" destId="{E9C5FED1-2963-4DC5-BA30-C8786CB7F51E}" srcOrd="0" destOrd="0" presId="urn:microsoft.com/office/officeart/2005/8/layout/pyramid3"/>
    <dgm:cxn modelId="{05BF45D0-0923-454D-906D-1C1DA95C05C5}" type="presParOf" srcId="{AE61BEB2-0AAE-42B4-A99C-9A6BBA38E8AD}" destId="{6AD40F8D-924B-4903-B3B2-840ECADC18F5}" srcOrd="1" destOrd="0" presId="urn:microsoft.com/office/officeart/2005/8/layout/pyramid3"/>
    <dgm:cxn modelId="{5D988F17-9D2B-4BB3-BA09-9EB5A23FF3BD}" type="presParOf" srcId="{71863859-3FE9-463F-8CB1-EB02D5881A11}" destId="{01FC5819-0D97-45A5-B5AD-E4C6943D2062}" srcOrd="1" destOrd="0" presId="urn:microsoft.com/office/officeart/2005/8/layout/pyramid3"/>
    <dgm:cxn modelId="{1ACE362E-395E-47D9-95FE-BB0E32A0B96B}" type="presParOf" srcId="{01FC5819-0D97-45A5-B5AD-E4C6943D2062}" destId="{09A58B69-A159-4825-B18F-D15AACD4AD4D}" srcOrd="0" destOrd="0" presId="urn:microsoft.com/office/officeart/2005/8/layout/pyramid3"/>
    <dgm:cxn modelId="{05091574-2B1F-4365-BCFF-475DE4D2F6CC}" type="presParOf" srcId="{01FC5819-0D97-45A5-B5AD-E4C6943D2062}" destId="{084CBCB2-9B2F-4431-8247-2D651FE4322D}" srcOrd="1" destOrd="0" presId="urn:microsoft.com/office/officeart/2005/8/layout/pyramid3"/>
    <dgm:cxn modelId="{ECC45C86-55C6-41FF-BC2B-DCFD2BFB5697}" type="presParOf" srcId="{71863859-3FE9-463F-8CB1-EB02D5881A11}" destId="{E01BE24E-0CCC-44DC-8B48-0AFF427D1ABE}" srcOrd="2" destOrd="0" presId="urn:microsoft.com/office/officeart/2005/8/layout/pyramid3"/>
    <dgm:cxn modelId="{8CCC3838-5F59-4A4D-AA83-511DE7FBEA1C}" type="presParOf" srcId="{E01BE24E-0CCC-44DC-8B48-0AFF427D1ABE}" destId="{2D1992C3-40D0-4BCD-BD35-2D1C327C7766}" srcOrd="0" destOrd="0" presId="urn:microsoft.com/office/officeart/2005/8/layout/pyramid3"/>
    <dgm:cxn modelId="{EC94AB9D-681E-46F7-9143-23818790267C}" type="presParOf" srcId="{E01BE24E-0CCC-44DC-8B48-0AFF427D1ABE}" destId="{06907E09-C9CB-4406-ACD1-03C53FEE336E}" srcOrd="1" destOrd="0" presId="urn:microsoft.com/office/officeart/2005/8/layout/pyramid3"/>
    <dgm:cxn modelId="{F13DA2C3-997D-4354-B0E6-3EB245D3E2BA}" type="presParOf" srcId="{71863859-3FE9-463F-8CB1-EB02D5881A11}" destId="{2EA649B8-4A5C-4C0B-9D88-B7210C586943}" srcOrd="3" destOrd="0" presId="urn:microsoft.com/office/officeart/2005/8/layout/pyramid3"/>
    <dgm:cxn modelId="{60042E80-66CD-451F-A2E1-D589D1FC04E3}" type="presParOf" srcId="{2EA649B8-4A5C-4C0B-9D88-B7210C586943}" destId="{93A6F942-73D3-4C32-80C8-386FCAD42FCC}" srcOrd="0" destOrd="0" presId="urn:microsoft.com/office/officeart/2005/8/layout/pyramid3"/>
    <dgm:cxn modelId="{BD9D697B-9DB4-4343-A5FE-E268D267924C}" type="presParOf" srcId="{2EA649B8-4A5C-4C0B-9D88-B7210C586943}" destId="{4F48AD32-3312-4EFD-8B89-0FB095086AC6}" srcOrd="1" destOrd="0" presId="urn:microsoft.com/office/officeart/2005/8/layout/pyramid3"/>
    <dgm:cxn modelId="{0796B8DA-E0F4-4A09-9CF4-9CD8C28290D0}" type="presParOf" srcId="{71863859-3FE9-463F-8CB1-EB02D5881A11}" destId="{8545D20A-6754-429D-A355-2796224465AF}" srcOrd="4" destOrd="0" presId="urn:microsoft.com/office/officeart/2005/8/layout/pyramid3"/>
    <dgm:cxn modelId="{5F23B342-CC41-468D-BC89-51B5C02C6044}" type="presParOf" srcId="{8545D20A-6754-429D-A355-2796224465AF}" destId="{355537FB-F520-4669-BF45-BB582475DE82}" srcOrd="0" destOrd="0" presId="urn:microsoft.com/office/officeart/2005/8/layout/pyramid3"/>
    <dgm:cxn modelId="{641AAA03-88E8-4771-9656-7375CD9CB530}" type="presParOf" srcId="{8545D20A-6754-429D-A355-2796224465AF}" destId="{A1DC5743-C3F9-42F0-B0A1-CCE621973BF9}" srcOrd="1" destOrd="0" presId="urn:microsoft.com/office/officeart/2005/8/layout/pyramid3"/>
    <dgm:cxn modelId="{130AC199-2216-4CF5-87A3-A2B41B70E6F4}" type="presParOf" srcId="{71863859-3FE9-463F-8CB1-EB02D5881A11}" destId="{D4F35320-C1E7-4D92-B78F-7BB56D89003B}" srcOrd="5" destOrd="0" presId="urn:microsoft.com/office/officeart/2005/8/layout/pyramid3"/>
    <dgm:cxn modelId="{957D5795-E600-4941-8AC8-8730D0F11ED8}" type="presParOf" srcId="{D4F35320-C1E7-4D92-B78F-7BB56D89003B}" destId="{EE134132-FC06-473B-83B8-7634D58F5364}" srcOrd="0" destOrd="0" presId="urn:microsoft.com/office/officeart/2005/8/layout/pyramid3"/>
    <dgm:cxn modelId="{7B86E4BA-F595-4FBB-B735-8EFC3C5470B0}" type="presParOf" srcId="{D4F35320-C1E7-4D92-B78F-7BB56D89003B}" destId="{DAFF791A-7771-4D6C-AC45-BD3522A30525}" srcOrd="1" destOrd="0" presId="urn:microsoft.com/office/officeart/2005/8/layout/pyramid3"/>
    <dgm:cxn modelId="{4DB4E0C9-083E-4626-AF36-85D78688C5AB}" type="presParOf" srcId="{71863859-3FE9-463F-8CB1-EB02D5881A11}" destId="{9B03A1F6-A184-4B88-9AD7-A1B779F40814}" srcOrd="6" destOrd="0" presId="urn:microsoft.com/office/officeart/2005/8/layout/pyramid3"/>
    <dgm:cxn modelId="{F8A1B5A9-EA7B-46A5-829E-97F6E3FC4879}" type="presParOf" srcId="{9B03A1F6-A184-4B88-9AD7-A1B779F40814}" destId="{6CDF26F5-F0FE-4736-B061-9DD9B015C4E9}" srcOrd="0" destOrd="0" presId="urn:microsoft.com/office/officeart/2005/8/layout/pyramid3"/>
    <dgm:cxn modelId="{EDE96E37-8F1C-4451-9DE7-3701448E0B8F}" type="presParOf" srcId="{9B03A1F6-A184-4B88-9AD7-A1B779F40814}" destId="{E31E8C2D-4B77-4DFA-B385-6186324849F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3F3A4C-402D-482F-BED6-64DE53D7EDD5}" type="doc">
      <dgm:prSet loTypeId="urn:microsoft.com/office/officeart/2011/layout/HexagonRadial" loCatId="cycle" qsTypeId="urn:microsoft.com/office/officeart/2005/8/quickstyle/3d2" qsCatId="3D" csTypeId="urn:microsoft.com/office/officeart/2005/8/colors/colorful1" csCatId="colorful" phldr="1"/>
      <dgm:spPr/>
      <dgm:t>
        <a:bodyPr/>
        <a:lstStyle/>
        <a:p>
          <a:endParaRPr lang="en-US"/>
        </a:p>
      </dgm:t>
    </dgm:pt>
    <dgm:pt modelId="{94D3242E-9254-41C7-8B49-6E9F2652A74B}">
      <dgm:prSet phldrT="[Text]" custT="1"/>
      <dgm:spPr/>
      <dgm:t>
        <a:bodyPr/>
        <a:lstStyle/>
        <a:p>
          <a:r>
            <a:rPr lang="en-US" sz="2100" b="1" dirty="0" smtClean="0"/>
            <a:t>Cockroach</a:t>
          </a:r>
          <a:endParaRPr lang="en-US" sz="2100" b="1" dirty="0"/>
        </a:p>
      </dgm:t>
    </dgm:pt>
    <dgm:pt modelId="{08DE2AB3-40DA-4BA1-BD07-13796E2D9498}" type="parTrans" cxnId="{E3439562-F183-4765-8CD5-DEFDEF95313D}">
      <dgm:prSet/>
      <dgm:spPr/>
      <dgm:t>
        <a:bodyPr/>
        <a:lstStyle/>
        <a:p>
          <a:endParaRPr lang="en-US" sz="2100" b="1"/>
        </a:p>
      </dgm:t>
    </dgm:pt>
    <dgm:pt modelId="{5AB45855-0BB7-4D66-8181-18CAF428B48B}" type="sibTrans" cxnId="{E3439562-F183-4765-8CD5-DEFDEF95313D}">
      <dgm:prSet/>
      <dgm:spPr/>
      <dgm:t>
        <a:bodyPr/>
        <a:lstStyle/>
        <a:p>
          <a:endParaRPr lang="en-US" sz="2100" b="1"/>
        </a:p>
      </dgm:t>
    </dgm:pt>
    <dgm:pt modelId="{CA8D7167-91D7-44F5-8993-DB560827D6F0}">
      <dgm:prSet phldrT="[Text]" phldr="1"/>
      <dgm:spPr/>
      <dgm:t>
        <a:bodyPr/>
        <a:lstStyle/>
        <a:p>
          <a:endParaRPr lang="en-US" sz="2100" b="1"/>
        </a:p>
      </dgm:t>
    </dgm:pt>
    <dgm:pt modelId="{726F5A06-E58C-4552-989A-2D58814D8F3D}" type="parTrans" cxnId="{FE56A4E3-E3A0-4C16-AC3C-E97FE2EDBED1}">
      <dgm:prSet/>
      <dgm:spPr/>
      <dgm:t>
        <a:bodyPr/>
        <a:lstStyle/>
        <a:p>
          <a:endParaRPr lang="en-US" sz="2100" b="1"/>
        </a:p>
      </dgm:t>
    </dgm:pt>
    <dgm:pt modelId="{9B9AED16-193E-4C80-89AB-B32DBE3CCD6B}" type="sibTrans" cxnId="{FE56A4E3-E3A0-4C16-AC3C-E97FE2EDBED1}">
      <dgm:prSet/>
      <dgm:spPr/>
      <dgm:t>
        <a:bodyPr/>
        <a:lstStyle/>
        <a:p>
          <a:endParaRPr lang="en-US" sz="2100" b="1"/>
        </a:p>
      </dgm:t>
    </dgm:pt>
    <dgm:pt modelId="{F5AB05C5-4886-461E-831E-60EC7DF2CC7F}">
      <dgm:prSet phldrT="[Text]" phldr="1"/>
      <dgm:spPr/>
      <dgm:t>
        <a:bodyPr/>
        <a:lstStyle/>
        <a:p>
          <a:endParaRPr lang="en-US" sz="2100" b="1" dirty="0"/>
        </a:p>
      </dgm:t>
    </dgm:pt>
    <dgm:pt modelId="{837D86C9-7BDD-4577-8E60-58B7AC37DD07}" type="parTrans" cxnId="{E4DC17F3-ED45-489C-B227-16299DE4DCD1}">
      <dgm:prSet/>
      <dgm:spPr/>
      <dgm:t>
        <a:bodyPr/>
        <a:lstStyle/>
        <a:p>
          <a:endParaRPr lang="en-US" sz="2100" b="1"/>
        </a:p>
      </dgm:t>
    </dgm:pt>
    <dgm:pt modelId="{B1A99F69-1F0E-4667-BAA3-399530151499}" type="sibTrans" cxnId="{E4DC17F3-ED45-489C-B227-16299DE4DCD1}">
      <dgm:prSet/>
      <dgm:spPr/>
      <dgm:t>
        <a:bodyPr/>
        <a:lstStyle/>
        <a:p>
          <a:endParaRPr lang="en-US" sz="2100" b="1"/>
        </a:p>
      </dgm:t>
    </dgm:pt>
    <dgm:pt modelId="{9BF81184-3A6E-4821-BBA0-036DAD15EDED}">
      <dgm:prSet phldrT="[Text]" phldr="1"/>
      <dgm:spPr/>
      <dgm:t>
        <a:bodyPr/>
        <a:lstStyle/>
        <a:p>
          <a:endParaRPr lang="en-US" sz="2100" b="1"/>
        </a:p>
      </dgm:t>
    </dgm:pt>
    <dgm:pt modelId="{44EA30F5-EB16-47B2-AB0C-574B043EBFB6}" type="parTrans" cxnId="{F79DC74E-AC6F-4ECD-8751-2765AE23D0E4}">
      <dgm:prSet/>
      <dgm:spPr/>
      <dgm:t>
        <a:bodyPr/>
        <a:lstStyle/>
        <a:p>
          <a:endParaRPr lang="en-US" sz="2100" b="1"/>
        </a:p>
      </dgm:t>
    </dgm:pt>
    <dgm:pt modelId="{CCBD5091-BF84-4603-A29E-38C1A4C475C9}" type="sibTrans" cxnId="{F79DC74E-AC6F-4ECD-8751-2765AE23D0E4}">
      <dgm:prSet/>
      <dgm:spPr/>
      <dgm:t>
        <a:bodyPr/>
        <a:lstStyle/>
        <a:p>
          <a:endParaRPr lang="en-US" sz="2100" b="1"/>
        </a:p>
      </dgm:t>
    </dgm:pt>
    <dgm:pt modelId="{FBF2585A-0AA5-4DCB-926C-DDDF985CE169}">
      <dgm:prSet phldrT="[Text]" phldr="1"/>
      <dgm:spPr/>
      <dgm:t>
        <a:bodyPr/>
        <a:lstStyle/>
        <a:p>
          <a:endParaRPr lang="en-US" sz="2100" b="1"/>
        </a:p>
      </dgm:t>
    </dgm:pt>
    <dgm:pt modelId="{73C5C49C-D929-4B2F-938C-E24BC0285D33}" type="parTrans" cxnId="{97165543-6AB9-4720-8B0E-930D772CE048}">
      <dgm:prSet/>
      <dgm:spPr/>
      <dgm:t>
        <a:bodyPr/>
        <a:lstStyle/>
        <a:p>
          <a:endParaRPr lang="en-US" sz="2100" b="1"/>
        </a:p>
      </dgm:t>
    </dgm:pt>
    <dgm:pt modelId="{6A9CDFEE-54A1-418F-9481-2005E05E661E}" type="sibTrans" cxnId="{97165543-6AB9-4720-8B0E-930D772CE048}">
      <dgm:prSet/>
      <dgm:spPr/>
      <dgm:t>
        <a:bodyPr/>
        <a:lstStyle/>
        <a:p>
          <a:endParaRPr lang="en-US" sz="2100" b="1"/>
        </a:p>
      </dgm:t>
    </dgm:pt>
    <dgm:pt modelId="{F2FF1CD2-3DB2-411A-8AAD-45F1E1CF5676}">
      <dgm:prSet phldrT="[Text]" phldr="1"/>
      <dgm:spPr/>
      <dgm:t>
        <a:bodyPr/>
        <a:lstStyle/>
        <a:p>
          <a:endParaRPr lang="en-US" sz="2100" b="1"/>
        </a:p>
      </dgm:t>
    </dgm:pt>
    <dgm:pt modelId="{F4E69624-11AA-4CF2-9567-70A77A67B995}" type="parTrans" cxnId="{613C1697-868A-4ECE-A8E5-DA49934C7937}">
      <dgm:prSet/>
      <dgm:spPr/>
      <dgm:t>
        <a:bodyPr/>
        <a:lstStyle/>
        <a:p>
          <a:endParaRPr lang="en-US" sz="2100" b="1"/>
        </a:p>
      </dgm:t>
    </dgm:pt>
    <dgm:pt modelId="{53D86C32-1356-4C30-A51B-5DDD07F31ED4}" type="sibTrans" cxnId="{613C1697-868A-4ECE-A8E5-DA49934C7937}">
      <dgm:prSet/>
      <dgm:spPr/>
      <dgm:t>
        <a:bodyPr/>
        <a:lstStyle/>
        <a:p>
          <a:endParaRPr lang="en-US" sz="2100" b="1"/>
        </a:p>
      </dgm:t>
    </dgm:pt>
    <dgm:pt modelId="{60D8E957-64D2-4737-BA91-0739B7BAA5B2}">
      <dgm:prSet phldrT="[Text]" custT="1"/>
      <dgm:spPr/>
      <dgm:t>
        <a:bodyPr/>
        <a:lstStyle/>
        <a:p>
          <a:r>
            <a:rPr lang="en-US" sz="2100" b="1" dirty="0" smtClean="0"/>
            <a:t>Dust mite</a:t>
          </a:r>
          <a:endParaRPr lang="en-US" sz="2100" b="1" dirty="0"/>
        </a:p>
      </dgm:t>
    </dgm:pt>
    <dgm:pt modelId="{9E84CAA5-4DDA-4643-857E-9C738F8E653D}" type="parTrans" cxnId="{FB8E82E4-C6BB-4F8D-A533-85C7DEDB58BA}">
      <dgm:prSet/>
      <dgm:spPr/>
      <dgm:t>
        <a:bodyPr/>
        <a:lstStyle/>
        <a:p>
          <a:endParaRPr lang="en-US" sz="2100" b="1"/>
        </a:p>
      </dgm:t>
    </dgm:pt>
    <dgm:pt modelId="{423CFED4-963D-4D1B-88E5-9FD3DD753CEC}" type="sibTrans" cxnId="{FB8E82E4-C6BB-4F8D-A533-85C7DEDB58BA}">
      <dgm:prSet/>
      <dgm:spPr/>
      <dgm:t>
        <a:bodyPr/>
        <a:lstStyle/>
        <a:p>
          <a:endParaRPr lang="en-US" sz="2100" b="1"/>
        </a:p>
      </dgm:t>
    </dgm:pt>
    <dgm:pt modelId="{C60E2DC0-817C-4212-B369-2407232C8984}">
      <dgm:prSet phldrT="[Text]" custT="1"/>
      <dgm:spPr/>
      <dgm:t>
        <a:bodyPr/>
        <a:lstStyle/>
        <a:p>
          <a:r>
            <a:rPr lang="en-US" sz="2100" b="1" dirty="0" smtClean="0"/>
            <a:t> Pet/ Rodent</a:t>
          </a:r>
          <a:endParaRPr lang="en-US" sz="2100" b="1" dirty="0"/>
        </a:p>
      </dgm:t>
    </dgm:pt>
    <dgm:pt modelId="{75A3B079-9C8F-4A0D-A58E-2548A3326C89}" type="parTrans" cxnId="{EB7CC278-88EE-4DFD-BC7F-EBB54C02DC68}">
      <dgm:prSet/>
      <dgm:spPr/>
      <dgm:t>
        <a:bodyPr/>
        <a:lstStyle/>
        <a:p>
          <a:endParaRPr lang="en-US" sz="2100" b="1"/>
        </a:p>
      </dgm:t>
    </dgm:pt>
    <dgm:pt modelId="{E38DB671-CDA0-422D-9ECF-08D64ACFE049}" type="sibTrans" cxnId="{EB7CC278-88EE-4DFD-BC7F-EBB54C02DC68}">
      <dgm:prSet/>
      <dgm:spPr/>
      <dgm:t>
        <a:bodyPr/>
        <a:lstStyle/>
        <a:p>
          <a:endParaRPr lang="en-US" sz="2100" b="1"/>
        </a:p>
      </dgm:t>
    </dgm:pt>
    <dgm:pt modelId="{06886536-0304-4528-9F2F-78828DE3A168}">
      <dgm:prSet phldrT="[Text]" custT="1"/>
      <dgm:spPr/>
      <dgm:t>
        <a:bodyPr/>
        <a:lstStyle/>
        <a:p>
          <a:r>
            <a:rPr lang="en-US" sz="2100" b="1" dirty="0" smtClean="0"/>
            <a:t>Mold </a:t>
          </a:r>
          <a:endParaRPr lang="en-US" sz="2100" b="1" dirty="0"/>
        </a:p>
      </dgm:t>
    </dgm:pt>
    <dgm:pt modelId="{50E1FCC1-CDE1-4AAB-88FE-778D903D46F9}" type="parTrans" cxnId="{9B05B42F-A079-4A46-9054-0891CE1FF828}">
      <dgm:prSet/>
      <dgm:spPr/>
      <dgm:t>
        <a:bodyPr/>
        <a:lstStyle/>
        <a:p>
          <a:endParaRPr lang="en-US" sz="2100" b="1"/>
        </a:p>
      </dgm:t>
    </dgm:pt>
    <dgm:pt modelId="{F2EC7E78-0DDF-42E5-BD88-4B1CE09DE543}" type="sibTrans" cxnId="{9B05B42F-A079-4A46-9054-0891CE1FF828}">
      <dgm:prSet/>
      <dgm:spPr/>
      <dgm:t>
        <a:bodyPr/>
        <a:lstStyle/>
        <a:p>
          <a:endParaRPr lang="en-US" sz="2100" b="1"/>
        </a:p>
      </dgm:t>
    </dgm:pt>
    <dgm:pt modelId="{A8339AAE-9711-4187-9F7C-ED5A8B1AF693}">
      <dgm:prSet phldrT="[Text]" custT="1"/>
      <dgm:spPr/>
      <dgm:t>
        <a:bodyPr/>
        <a:lstStyle/>
        <a:p>
          <a:endParaRPr lang="en-US" sz="2100" b="1" dirty="0"/>
        </a:p>
      </dgm:t>
    </dgm:pt>
    <dgm:pt modelId="{F66D471E-D969-4ADA-B682-1B921CB6F273}" type="parTrans" cxnId="{05EC25BC-B595-4BF9-A477-EB54BCF6C98B}">
      <dgm:prSet/>
      <dgm:spPr/>
      <dgm:t>
        <a:bodyPr/>
        <a:lstStyle/>
        <a:p>
          <a:endParaRPr lang="en-US" sz="2100" b="1"/>
        </a:p>
      </dgm:t>
    </dgm:pt>
    <dgm:pt modelId="{ED382CCE-7539-4119-B5DA-4119210A1222}" type="sibTrans" cxnId="{05EC25BC-B595-4BF9-A477-EB54BCF6C98B}">
      <dgm:prSet/>
      <dgm:spPr/>
      <dgm:t>
        <a:bodyPr/>
        <a:lstStyle/>
        <a:p>
          <a:endParaRPr lang="en-US" sz="2100" b="1"/>
        </a:p>
      </dgm:t>
    </dgm:pt>
    <dgm:pt modelId="{D5F37FB7-B94D-4FE2-AA41-B6D964EA6515}">
      <dgm:prSet custT="1"/>
      <dgm:spPr/>
      <dgm:t>
        <a:bodyPr/>
        <a:lstStyle/>
        <a:p>
          <a:r>
            <a:rPr lang="en-US" sz="2100" b="1" dirty="0" smtClean="0"/>
            <a:t>Smoking</a:t>
          </a:r>
          <a:endParaRPr lang="en-US" sz="2100" b="1" dirty="0"/>
        </a:p>
      </dgm:t>
    </dgm:pt>
    <dgm:pt modelId="{CA56EF69-9FB3-4F33-B7EB-76F1EA5EC53B}" type="parTrans" cxnId="{6C8B236C-7401-48D4-AFD6-45ACE65028A4}">
      <dgm:prSet/>
      <dgm:spPr/>
      <dgm:t>
        <a:bodyPr/>
        <a:lstStyle/>
        <a:p>
          <a:endParaRPr lang="en-US" sz="2100" b="1"/>
        </a:p>
      </dgm:t>
    </dgm:pt>
    <dgm:pt modelId="{C7608984-83B3-4D0D-A4C0-1DF49A9431CB}" type="sibTrans" cxnId="{6C8B236C-7401-48D4-AFD6-45ACE65028A4}">
      <dgm:prSet/>
      <dgm:spPr/>
      <dgm:t>
        <a:bodyPr/>
        <a:lstStyle/>
        <a:p>
          <a:endParaRPr lang="en-US" sz="2100" b="1"/>
        </a:p>
      </dgm:t>
    </dgm:pt>
    <dgm:pt modelId="{B4A01D19-27DD-4238-A2F3-1674628AA23E}">
      <dgm:prSet phldrT="[Text]"/>
      <dgm:spPr/>
      <dgm:t>
        <a:bodyPr/>
        <a:lstStyle/>
        <a:p>
          <a:r>
            <a:rPr lang="en-US" sz="2100" b="1" dirty="0" smtClean="0"/>
            <a:t>Viral infections </a:t>
          </a:r>
          <a:endParaRPr lang="en-US" sz="2100" b="1" dirty="0"/>
        </a:p>
      </dgm:t>
    </dgm:pt>
    <dgm:pt modelId="{C5A1CDE3-569B-4B84-BD6F-02C0BA099228}" type="parTrans" cxnId="{27726887-F43D-4BFF-9F13-25FD0D5E11EE}">
      <dgm:prSet/>
      <dgm:spPr/>
      <dgm:t>
        <a:bodyPr/>
        <a:lstStyle/>
        <a:p>
          <a:endParaRPr lang="en-US" sz="2100" b="1"/>
        </a:p>
      </dgm:t>
    </dgm:pt>
    <dgm:pt modelId="{0824C7D6-A72D-4301-94A0-B86083EA5B7C}" type="sibTrans" cxnId="{27726887-F43D-4BFF-9F13-25FD0D5E11EE}">
      <dgm:prSet/>
      <dgm:spPr/>
      <dgm:t>
        <a:bodyPr/>
        <a:lstStyle/>
        <a:p>
          <a:endParaRPr lang="en-US" sz="2100" b="1"/>
        </a:p>
      </dgm:t>
    </dgm:pt>
    <dgm:pt modelId="{8C5F4C00-12EB-4A1F-BC35-F43556C4782A}">
      <dgm:prSet phldrT="[Text]"/>
      <dgm:spPr/>
      <dgm:t>
        <a:bodyPr/>
        <a:lstStyle/>
        <a:p>
          <a:r>
            <a:rPr lang="en-US" sz="2100" b="1" dirty="0" smtClean="0"/>
            <a:t>Day care </a:t>
          </a:r>
          <a:endParaRPr lang="en-US" sz="2100" b="1" dirty="0"/>
        </a:p>
      </dgm:t>
    </dgm:pt>
    <dgm:pt modelId="{9E6CF89C-9F67-479C-AE0D-0E655A397014}" type="parTrans" cxnId="{AC4BF7F1-AAD7-4A5C-BBF6-85476A774BFF}">
      <dgm:prSet/>
      <dgm:spPr/>
      <dgm:t>
        <a:bodyPr/>
        <a:lstStyle/>
        <a:p>
          <a:endParaRPr lang="en-US" sz="2100" b="1"/>
        </a:p>
      </dgm:t>
    </dgm:pt>
    <dgm:pt modelId="{88BD9C41-B42D-4F66-B86F-D5B8D9B06EE9}" type="sibTrans" cxnId="{AC4BF7F1-AAD7-4A5C-BBF6-85476A774BFF}">
      <dgm:prSet/>
      <dgm:spPr/>
      <dgm:t>
        <a:bodyPr/>
        <a:lstStyle/>
        <a:p>
          <a:endParaRPr lang="en-US" sz="2100" b="1"/>
        </a:p>
      </dgm:t>
    </dgm:pt>
    <dgm:pt modelId="{704F520C-ED50-49EE-BECA-06B59D59F476}" type="pres">
      <dgm:prSet presAssocID="{4D3F3A4C-402D-482F-BED6-64DE53D7EDD5}" presName="Name0" presStyleCnt="0">
        <dgm:presLayoutVars>
          <dgm:chMax val="1"/>
          <dgm:chPref val="1"/>
          <dgm:dir/>
          <dgm:animOne val="branch"/>
          <dgm:animLvl val="lvl"/>
        </dgm:presLayoutVars>
      </dgm:prSet>
      <dgm:spPr/>
      <dgm:t>
        <a:bodyPr/>
        <a:lstStyle/>
        <a:p>
          <a:endParaRPr lang="en-US"/>
        </a:p>
      </dgm:t>
    </dgm:pt>
    <dgm:pt modelId="{5F571024-C39C-4051-AEAF-4D9C026848A9}" type="pres">
      <dgm:prSet presAssocID="{94D3242E-9254-41C7-8B49-6E9F2652A74B}" presName="Parent" presStyleLbl="node0" presStyleIdx="0" presStyleCnt="1">
        <dgm:presLayoutVars>
          <dgm:chMax val="6"/>
          <dgm:chPref val="6"/>
        </dgm:presLayoutVars>
      </dgm:prSet>
      <dgm:spPr/>
      <dgm:t>
        <a:bodyPr/>
        <a:lstStyle/>
        <a:p>
          <a:endParaRPr lang="en-US"/>
        </a:p>
      </dgm:t>
    </dgm:pt>
    <dgm:pt modelId="{CB5EB78B-828C-4707-A20B-598295BB246A}" type="pres">
      <dgm:prSet presAssocID="{60D8E957-64D2-4737-BA91-0739B7BAA5B2}" presName="Accent1" presStyleCnt="0"/>
      <dgm:spPr/>
    </dgm:pt>
    <dgm:pt modelId="{5349EB4A-0FEA-4101-8B61-59726C33F748}" type="pres">
      <dgm:prSet presAssocID="{60D8E957-64D2-4737-BA91-0739B7BAA5B2}" presName="Accent" presStyleLbl="bgShp" presStyleIdx="0" presStyleCnt="6"/>
      <dgm:spPr/>
    </dgm:pt>
    <dgm:pt modelId="{B58E3EC9-E93A-4D3B-B253-AD8CBD2A0A66}" type="pres">
      <dgm:prSet presAssocID="{60D8E957-64D2-4737-BA91-0739B7BAA5B2}" presName="Child1" presStyleLbl="node1" presStyleIdx="0" presStyleCnt="6">
        <dgm:presLayoutVars>
          <dgm:chMax val="0"/>
          <dgm:chPref val="0"/>
          <dgm:bulletEnabled val="1"/>
        </dgm:presLayoutVars>
      </dgm:prSet>
      <dgm:spPr/>
      <dgm:t>
        <a:bodyPr/>
        <a:lstStyle/>
        <a:p>
          <a:endParaRPr lang="en-US"/>
        </a:p>
      </dgm:t>
    </dgm:pt>
    <dgm:pt modelId="{0D8A8F9A-C815-4E98-ABFE-4B84C5D08C59}" type="pres">
      <dgm:prSet presAssocID="{C60E2DC0-817C-4212-B369-2407232C8984}" presName="Accent2" presStyleCnt="0"/>
      <dgm:spPr/>
    </dgm:pt>
    <dgm:pt modelId="{8584C813-9B87-4C4F-B80B-941D775D50AF}" type="pres">
      <dgm:prSet presAssocID="{C60E2DC0-817C-4212-B369-2407232C8984}" presName="Accent" presStyleLbl="bgShp" presStyleIdx="1" presStyleCnt="6"/>
      <dgm:spPr/>
    </dgm:pt>
    <dgm:pt modelId="{5C75BD20-3D29-410D-8D4C-1D3CB33DEB11}" type="pres">
      <dgm:prSet presAssocID="{C60E2DC0-817C-4212-B369-2407232C8984}" presName="Child2" presStyleLbl="node1" presStyleIdx="1" presStyleCnt="6">
        <dgm:presLayoutVars>
          <dgm:chMax val="0"/>
          <dgm:chPref val="0"/>
          <dgm:bulletEnabled val="1"/>
        </dgm:presLayoutVars>
      </dgm:prSet>
      <dgm:spPr/>
      <dgm:t>
        <a:bodyPr/>
        <a:lstStyle/>
        <a:p>
          <a:endParaRPr lang="en-US"/>
        </a:p>
      </dgm:t>
    </dgm:pt>
    <dgm:pt modelId="{A8DC2097-16B1-48ED-9862-3B9F09BF9A95}" type="pres">
      <dgm:prSet presAssocID="{06886536-0304-4528-9F2F-78828DE3A168}" presName="Accent3" presStyleCnt="0"/>
      <dgm:spPr/>
    </dgm:pt>
    <dgm:pt modelId="{75B25494-73FB-4C4E-81BB-B9A7143CA29D}" type="pres">
      <dgm:prSet presAssocID="{06886536-0304-4528-9F2F-78828DE3A168}" presName="Accent" presStyleLbl="bgShp" presStyleIdx="2" presStyleCnt="6"/>
      <dgm:spPr/>
    </dgm:pt>
    <dgm:pt modelId="{AF6552FD-54B6-40D7-A3AA-85EDDBCA20D3}" type="pres">
      <dgm:prSet presAssocID="{06886536-0304-4528-9F2F-78828DE3A168}" presName="Child3" presStyleLbl="node1" presStyleIdx="2" presStyleCnt="6">
        <dgm:presLayoutVars>
          <dgm:chMax val="0"/>
          <dgm:chPref val="0"/>
          <dgm:bulletEnabled val="1"/>
        </dgm:presLayoutVars>
      </dgm:prSet>
      <dgm:spPr/>
      <dgm:t>
        <a:bodyPr/>
        <a:lstStyle/>
        <a:p>
          <a:endParaRPr lang="en-US"/>
        </a:p>
      </dgm:t>
    </dgm:pt>
    <dgm:pt modelId="{63AB8CA0-EEA9-482C-966F-3CC73FDC2EBD}" type="pres">
      <dgm:prSet presAssocID="{D5F37FB7-B94D-4FE2-AA41-B6D964EA6515}" presName="Accent4" presStyleCnt="0"/>
      <dgm:spPr/>
    </dgm:pt>
    <dgm:pt modelId="{B3C41E07-57A4-4033-BBF4-B1F5DA0BF31A}" type="pres">
      <dgm:prSet presAssocID="{D5F37FB7-B94D-4FE2-AA41-B6D964EA6515}" presName="Accent" presStyleLbl="bgShp" presStyleIdx="3" presStyleCnt="6"/>
      <dgm:spPr/>
    </dgm:pt>
    <dgm:pt modelId="{A134923D-B461-40B0-9892-21743B753FD7}" type="pres">
      <dgm:prSet presAssocID="{D5F37FB7-B94D-4FE2-AA41-B6D964EA6515}" presName="Child4" presStyleLbl="node1" presStyleIdx="3" presStyleCnt="6">
        <dgm:presLayoutVars>
          <dgm:chMax val="0"/>
          <dgm:chPref val="0"/>
          <dgm:bulletEnabled val="1"/>
        </dgm:presLayoutVars>
      </dgm:prSet>
      <dgm:spPr/>
      <dgm:t>
        <a:bodyPr/>
        <a:lstStyle/>
        <a:p>
          <a:endParaRPr lang="en-US"/>
        </a:p>
      </dgm:t>
    </dgm:pt>
    <dgm:pt modelId="{BC460D7A-10CF-4D10-B8A9-9C8FD650898B}" type="pres">
      <dgm:prSet presAssocID="{B4A01D19-27DD-4238-A2F3-1674628AA23E}" presName="Accent5" presStyleCnt="0"/>
      <dgm:spPr/>
    </dgm:pt>
    <dgm:pt modelId="{FA6AD27A-A720-490C-AD47-1B18558F609A}" type="pres">
      <dgm:prSet presAssocID="{B4A01D19-27DD-4238-A2F3-1674628AA23E}" presName="Accent" presStyleLbl="bgShp" presStyleIdx="4" presStyleCnt="6"/>
      <dgm:spPr/>
    </dgm:pt>
    <dgm:pt modelId="{A26EEB72-A09D-4A47-B870-38BEE6DE40CE}" type="pres">
      <dgm:prSet presAssocID="{B4A01D19-27DD-4238-A2F3-1674628AA23E}" presName="Child5" presStyleLbl="node1" presStyleIdx="4" presStyleCnt="6">
        <dgm:presLayoutVars>
          <dgm:chMax val="0"/>
          <dgm:chPref val="0"/>
          <dgm:bulletEnabled val="1"/>
        </dgm:presLayoutVars>
      </dgm:prSet>
      <dgm:spPr/>
      <dgm:t>
        <a:bodyPr/>
        <a:lstStyle/>
        <a:p>
          <a:endParaRPr lang="en-US"/>
        </a:p>
      </dgm:t>
    </dgm:pt>
    <dgm:pt modelId="{FC77DEFC-7D1A-412B-83E7-9BB8DA1BF3DF}" type="pres">
      <dgm:prSet presAssocID="{8C5F4C00-12EB-4A1F-BC35-F43556C4782A}" presName="Accent6" presStyleCnt="0"/>
      <dgm:spPr/>
    </dgm:pt>
    <dgm:pt modelId="{A7E44091-C25E-4024-A548-B7BCD46B544F}" type="pres">
      <dgm:prSet presAssocID="{8C5F4C00-12EB-4A1F-BC35-F43556C4782A}" presName="Accent" presStyleLbl="bgShp" presStyleIdx="5" presStyleCnt="6"/>
      <dgm:spPr/>
    </dgm:pt>
    <dgm:pt modelId="{20BDFBE6-52C3-4028-9303-AED6746D5A93}" type="pres">
      <dgm:prSet presAssocID="{8C5F4C00-12EB-4A1F-BC35-F43556C4782A}" presName="Child6" presStyleLbl="node1" presStyleIdx="5" presStyleCnt="6">
        <dgm:presLayoutVars>
          <dgm:chMax val="0"/>
          <dgm:chPref val="0"/>
          <dgm:bulletEnabled val="1"/>
        </dgm:presLayoutVars>
      </dgm:prSet>
      <dgm:spPr/>
      <dgm:t>
        <a:bodyPr/>
        <a:lstStyle/>
        <a:p>
          <a:endParaRPr lang="en-US"/>
        </a:p>
      </dgm:t>
    </dgm:pt>
  </dgm:ptLst>
  <dgm:cxnLst>
    <dgm:cxn modelId="{613C1697-868A-4ECE-A8E5-DA49934C7937}" srcId="{94D3242E-9254-41C7-8B49-6E9F2652A74B}" destId="{F2FF1CD2-3DB2-411A-8AAD-45F1E1CF5676}" srcOrd="10" destOrd="0" parTransId="{F4E69624-11AA-4CF2-9567-70A77A67B995}" sibTransId="{53D86C32-1356-4C30-A51B-5DDD07F31ED4}"/>
    <dgm:cxn modelId="{630FD279-5C76-448A-8F20-0F8B7BD9D9CB}" type="presOf" srcId="{C60E2DC0-817C-4212-B369-2407232C8984}" destId="{5C75BD20-3D29-410D-8D4C-1D3CB33DEB11}" srcOrd="0" destOrd="0" presId="urn:microsoft.com/office/officeart/2011/layout/HexagonRadial"/>
    <dgm:cxn modelId="{AC4BF7F1-AAD7-4A5C-BBF6-85476A774BFF}" srcId="{94D3242E-9254-41C7-8B49-6E9F2652A74B}" destId="{8C5F4C00-12EB-4A1F-BC35-F43556C4782A}" srcOrd="5" destOrd="0" parTransId="{9E6CF89C-9F67-479C-AE0D-0E655A397014}" sibTransId="{88BD9C41-B42D-4F66-B86F-D5B8D9B06EE9}"/>
    <dgm:cxn modelId="{38BCD1FA-3F53-40D7-90B2-0B1CC64A8A24}" type="presOf" srcId="{60D8E957-64D2-4737-BA91-0739B7BAA5B2}" destId="{B58E3EC9-E93A-4D3B-B253-AD8CBD2A0A66}" srcOrd="0" destOrd="0" presId="urn:microsoft.com/office/officeart/2011/layout/HexagonRadial"/>
    <dgm:cxn modelId="{1F5A283E-DD45-4DB4-8E97-C86F274B8CF6}" type="presOf" srcId="{D5F37FB7-B94D-4FE2-AA41-B6D964EA6515}" destId="{A134923D-B461-40B0-9892-21743B753FD7}" srcOrd="0" destOrd="0" presId="urn:microsoft.com/office/officeart/2011/layout/HexagonRadial"/>
    <dgm:cxn modelId="{F79DC74E-AC6F-4ECD-8751-2765AE23D0E4}" srcId="{94D3242E-9254-41C7-8B49-6E9F2652A74B}" destId="{9BF81184-3A6E-4821-BBA0-036DAD15EDED}" srcOrd="8" destOrd="0" parTransId="{44EA30F5-EB16-47B2-AB0C-574B043EBFB6}" sibTransId="{CCBD5091-BF84-4603-A29E-38C1A4C475C9}"/>
    <dgm:cxn modelId="{62D2274F-87A2-4623-88CB-1722340C4C22}" type="presOf" srcId="{B4A01D19-27DD-4238-A2F3-1674628AA23E}" destId="{A26EEB72-A09D-4A47-B870-38BEE6DE40CE}" srcOrd="0" destOrd="0" presId="urn:microsoft.com/office/officeart/2011/layout/HexagonRadial"/>
    <dgm:cxn modelId="{E3439562-F183-4765-8CD5-DEFDEF95313D}" srcId="{4D3F3A4C-402D-482F-BED6-64DE53D7EDD5}" destId="{94D3242E-9254-41C7-8B49-6E9F2652A74B}" srcOrd="0" destOrd="0" parTransId="{08DE2AB3-40DA-4BA1-BD07-13796E2D9498}" sibTransId="{5AB45855-0BB7-4D66-8181-18CAF428B48B}"/>
    <dgm:cxn modelId="{BC95AFC6-3B29-4FF0-86C5-32E1C96E511D}" type="presOf" srcId="{06886536-0304-4528-9F2F-78828DE3A168}" destId="{AF6552FD-54B6-40D7-A3AA-85EDDBCA20D3}" srcOrd="0" destOrd="0" presId="urn:microsoft.com/office/officeart/2011/layout/HexagonRadial"/>
    <dgm:cxn modelId="{9B05B42F-A079-4A46-9054-0891CE1FF828}" srcId="{94D3242E-9254-41C7-8B49-6E9F2652A74B}" destId="{06886536-0304-4528-9F2F-78828DE3A168}" srcOrd="2" destOrd="0" parTransId="{50E1FCC1-CDE1-4AAB-88FE-778D903D46F9}" sibTransId="{F2EC7E78-0DDF-42E5-BD88-4B1CE09DE543}"/>
    <dgm:cxn modelId="{FE56A4E3-E3A0-4C16-AC3C-E97FE2EDBED1}" srcId="{94D3242E-9254-41C7-8B49-6E9F2652A74B}" destId="{CA8D7167-91D7-44F5-8993-DB560827D6F0}" srcOrd="6" destOrd="0" parTransId="{726F5A06-E58C-4552-989A-2D58814D8F3D}" sibTransId="{9B9AED16-193E-4C80-89AB-B32DBE3CCD6B}"/>
    <dgm:cxn modelId="{53519812-F32E-4985-A525-985EB5B3AD01}" type="presOf" srcId="{4D3F3A4C-402D-482F-BED6-64DE53D7EDD5}" destId="{704F520C-ED50-49EE-BECA-06B59D59F476}" srcOrd="0" destOrd="0" presId="urn:microsoft.com/office/officeart/2011/layout/HexagonRadial"/>
    <dgm:cxn modelId="{72FBAB39-908E-4D67-BC16-9EBB0865BBAC}" type="presOf" srcId="{94D3242E-9254-41C7-8B49-6E9F2652A74B}" destId="{5F571024-C39C-4051-AEAF-4D9C026848A9}" srcOrd="0" destOrd="0" presId="urn:microsoft.com/office/officeart/2011/layout/HexagonRadial"/>
    <dgm:cxn modelId="{97165543-6AB9-4720-8B0E-930D772CE048}" srcId="{94D3242E-9254-41C7-8B49-6E9F2652A74B}" destId="{FBF2585A-0AA5-4DCB-926C-DDDF985CE169}" srcOrd="9" destOrd="0" parTransId="{73C5C49C-D929-4B2F-938C-E24BC0285D33}" sibTransId="{6A9CDFEE-54A1-418F-9481-2005E05E661E}"/>
    <dgm:cxn modelId="{EB7CC278-88EE-4DFD-BC7F-EBB54C02DC68}" srcId="{94D3242E-9254-41C7-8B49-6E9F2652A74B}" destId="{C60E2DC0-817C-4212-B369-2407232C8984}" srcOrd="1" destOrd="0" parTransId="{75A3B079-9C8F-4A0D-A58E-2548A3326C89}" sibTransId="{E38DB671-CDA0-422D-9ECF-08D64ACFE049}"/>
    <dgm:cxn modelId="{A3BDCDA6-DCEE-47FB-AA2E-DA68E4F97A4A}" type="presOf" srcId="{8C5F4C00-12EB-4A1F-BC35-F43556C4782A}" destId="{20BDFBE6-52C3-4028-9303-AED6746D5A93}" srcOrd="0" destOrd="0" presId="urn:microsoft.com/office/officeart/2011/layout/HexagonRadial"/>
    <dgm:cxn modelId="{E4DC17F3-ED45-489C-B227-16299DE4DCD1}" srcId="{94D3242E-9254-41C7-8B49-6E9F2652A74B}" destId="{F5AB05C5-4886-461E-831E-60EC7DF2CC7F}" srcOrd="7" destOrd="0" parTransId="{837D86C9-7BDD-4577-8E60-58B7AC37DD07}" sibTransId="{B1A99F69-1F0E-4667-BAA3-399530151499}"/>
    <dgm:cxn modelId="{27726887-F43D-4BFF-9F13-25FD0D5E11EE}" srcId="{94D3242E-9254-41C7-8B49-6E9F2652A74B}" destId="{B4A01D19-27DD-4238-A2F3-1674628AA23E}" srcOrd="4" destOrd="0" parTransId="{C5A1CDE3-569B-4B84-BD6F-02C0BA099228}" sibTransId="{0824C7D6-A72D-4301-94A0-B86083EA5B7C}"/>
    <dgm:cxn modelId="{05EC25BC-B595-4BF9-A477-EB54BCF6C98B}" srcId="{06886536-0304-4528-9F2F-78828DE3A168}" destId="{A8339AAE-9711-4187-9F7C-ED5A8B1AF693}" srcOrd="0" destOrd="0" parTransId="{F66D471E-D969-4ADA-B682-1B921CB6F273}" sibTransId="{ED382CCE-7539-4119-B5DA-4119210A1222}"/>
    <dgm:cxn modelId="{6C8B236C-7401-48D4-AFD6-45ACE65028A4}" srcId="{94D3242E-9254-41C7-8B49-6E9F2652A74B}" destId="{D5F37FB7-B94D-4FE2-AA41-B6D964EA6515}" srcOrd="3" destOrd="0" parTransId="{CA56EF69-9FB3-4F33-B7EB-76F1EA5EC53B}" sibTransId="{C7608984-83B3-4D0D-A4C0-1DF49A9431CB}"/>
    <dgm:cxn modelId="{F4095E1C-784A-45F4-AA5D-A40134DD47B8}" type="presOf" srcId="{A8339AAE-9711-4187-9F7C-ED5A8B1AF693}" destId="{AF6552FD-54B6-40D7-A3AA-85EDDBCA20D3}" srcOrd="0" destOrd="1" presId="urn:microsoft.com/office/officeart/2011/layout/HexagonRadial"/>
    <dgm:cxn modelId="{FB8E82E4-C6BB-4F8D-A533-85C7DEDB58BA}" srcId="{94D3242E-9254-41C7-8B49-6E9F2652A74B}" destId="{60D8E957-64D2-4737-BA91-0739B7BAA5B2}" srcOrd="0" destOrd="0" parTransId="{9E84CAA5-4DDA-4643-857E-9C738F8E653D}" sibTransId="{423CFED4-963D-4D1B-88E5-9FD3DD753CEC}"/>
    <dgm:cxn modelId="{CAECACA2-1530-4593-B727-A6AF1A2EB7E1}" type="presParOf" srcId="{704F520C-ED50-49EE-BECA-06B59D59F476}" destId="{5F571024-C39C-4051-AEAF-4D9C026848A9}" srcOrd="0" destOrd="0" presId="urn:microsoft.com/office/officeart/2011/layout/HexagonRadial"/>
    <dgm:cxn modelId="{EBEB90D9-C884-4CD4-8297-2F134E332B79}" type="presParOf" srcId="{704F520C-ED50-49EE-BECA-06B59D59F476}" destId="{CB5EB78B-828C-4707-A20B-598295BB246A}" srcOrd="1" destOrd="0" presId="urn:microsoft.com/office/officeart/2011/layout/HexagonRadial"/>
    <dgm:cxn modelId="{4039AEAE-C0CF-41FB-A13A-1973518CC481}" type="presParOf" srcId="{CB5EB78B-828C-4707-A20B-598295BB246A}" destId="{5349EB4A-0FEA-4101-8B61-59726C33F748}" srcOrd="0" destOrd="0" presId="urn:microsoft.com/office/officeart/2011/layout/HexagonRadial"/>
    <dgm:cxn modelId="{386CB89E-3718-4FE3-8E46-F0AF6004D5A4}" type="presParOf" srcId="{704F520C-ED50-49EE-BECA-06B59D59F476}" destId="{B58E3EC9-E93A-4D3B-B253-AD8CBD2A0A66}" srcOrd="2" destOrd="0" presId="urn:microsoft.com/office/officeart/2011/layout/HexagonRadial"/>
    <dgm:cxn modelId="{8BF19C9B-1861-4370-9B7C-BCA1A750EB7C}" type="presParOf" srcId="{704F520C-ED50-49EE-BECA-06B59D59F476}" destId="{0D8A8F9A-C815-4E98-ABFE-4B84C5D08C59}" srcOrd="3" destOrd="0" presId="urn:microsoft.com/office/officeart/2011/layout/HexagonRadial"/>
    <dgm:cxn modelId="{52DFD80C-E750-41A9-89D6-B7769BAC5ECA}" type="presParOf" srcId="{0D8A8F9A-C815-4E98-ABFE-4B84C5D08C59}" destId="{8584C813-9B87-4C4F-B80B-941D775D50AF}" srcOrd="0" destOrd="0" presId="urn:microsoft.com/office/officeart/2011/layout/HexagonRadial"/>
    <dgm:cxn modelId="{FE4B4D34-822F-4815-9B75-75DD7BB88130}" type="presParOf" srcId="{704F520C-ED50-49EE-BECA-06B59D59F476}" destId="{5C75BD20-3D29-410D-8D4C-1D3CB33DEB11}" srcOrd="4" destOrd="0" presId="urn:microsoft.com/office/officeart/2011/layout/HexagonRadial"/>
    <dgm:cxn modelId="{9512AAE9-3D06-4A8B-8E1F-46211C717FC0}" type="presParOf" srcId="{704F520C-ED50-49EE-BECA-06B59D59F476}" destId="{A8DC2097-16B1-48ED-9862-3B9F09BF9A95}" srcOrd="5" destOrd="0" presId="urn:microsoft.com/office/officeart/2011/layout/HexagonRadial"/>
    <dgm:cxn modelId="{75D47393-A860-44F2-8B9A-0B4AFB2C7C56}" type="presParOf" srcId="{A8DC2097-16B1-48ED-9862-3B9F09BF9A95}" destId="{75B25494-73FB-4C4E-81BB-B9A7143CA29D}" srcOrd="0" destOrd="0" presId="urn:microsoft.com/office/officeart/2011/layout/HexagonRadial"/>
    <dgm:cxn modelId="{97D537EA-E722-451E-B5A0-02403E464042}" type="presParOf" srcId="{704F520C-ED50-49EE-BECA-06B59D59F476}" destId="{AF6552FD-54B6-40D7-A3AA-85EDDBCA20D3}" srcOrd="6" destOrd="0" presId="urn:microsoft.com/office/officeart/2011/layout/HexagonRadial"/>
    <dgm:cxn modelId="{7C2B05EC-4FBB-4243-9EDA-09E53FC5344B}" type="presParOf" srcId="{704F520C-ED50-49EE-BECA-06B59D59F476}" destId="{63AB8CA0-EEA9-482C-966F-3CC73FDC2EBD}" srcOrd="7" destOrd="0" presId="urn:microsoft.com/office/officeart/2011/layout/HexagonRadial"/>
    <dgm:cxn modelId="{75D6FE0B-19B1-42B5-9366-0FF4E7328C64}" type="presParOf" srcId="{63AB8CA0-EEA9-482C-966F-3CC73FDC2EBD}" destId="{B3C41E07-57A4-4033-BBF4-B1F5DA0BF31A}" srcOrd="0" destOrd="0" presId="urn:microsoft.com/office/officeart/2011/layout/HexagonRadial"/>
    <dgm:cxn modelId="{B5D52D0E-29F1-4D52-BDDC-39D485CB9951}" type="presParOf" srcId="{704F520C-ED50-49EE-BECA-06B59D59F476}" destId="{A134923D-B461-40B0-9892-21743B753FD7}" srcOrd="8" destOrd="0" presId="urn:microsoft.com/office/officeart/2011/layout/HexagonRadial"/>
    <dgm:cxn modelId="{A0416319-4FE5-4AF7-ABD5-6BF4F0EF3748}" type="presParOf" srcId="{704F520C-ED50-49EE-BECA-06B59D59F476}" destId="{BC460D7A-10CF-4D10-B8A9-9C8FD650898B}" srcOrd="9" destOrd="0" presId="urn:microsoft.com/office/officeart/2011/layout/HexagonRadial"/>
    <dgm:cxn modelId="{B012C53E-6CBB-4317-9EA5-DC45C4C11860}" type="presParOf" srcId="{BC460D7A-10CF-4D10-B8A9-9C8FD650898B}" destId="{FA6AD27A-A720-490C-AD47-1B18558F609A}" srcOrd="0" destOrd="0" presId="urn:microsoft.com/office/officeart/2011/layout/HexagonRadial"/>
    <dgm:cxn modelId="{FB02264A-A838-48E2-8795-075825C3B6A9}" type="presParOf" srcId="{704F520C-ED50-49EE-BECA-06B59D59F476}" destId="{A26EEB72-A09D-4A47-B870-38BEE6DE40CE}" srcOrd="10" destOrd="0" presId="urn:microsoft.com/office/officeart/2011/layout/HexagonRadial"/>
    <dgm:cxn modelId="{3D7D4D3A-C532-4BC3-B065-B1173C52854C}" type="presParOf" srcId="{704F520C-ED50-49EE-BECA-06B59D59F476}" destId="{FC77DEFC-7D1A-412B-83E7-9BB8DA1BF3DF}" srcOrd="11" destOrd="0" presId="urn:microsoft.com/office/officeart/2011/layout/HexagonRadial"/>
    <dgm:cxn modelId="{720EF47A-877B-47B3-9765-EE7E40C4E2F8}" type="presParOf" srcId="{FC77DEFC-7D1A-412B-83E7-9BB8DA1BF3DF}" destId="{A7E44091-C25E-4024-A548-B7BCD46B544F}" srcOrd="0" destOrd="0" presId="urn:microsoft.com/office/officeart/2011/layout/HexagonRadial"/>
    <dgm:cxn modelId="{00251D94-5B5E-4F9E-B7A9-29DF0B2BF854}" type="presParOf" srcId="{704F520C-ED50-49EE-BECA-06B59D59F476}" destId="{20BDFBE6-52C3-4028-9303-AED6746D5A9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049EF9-9D45-4A41-9512-2E8BBAFF91A0}"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4E0033D0-F966-4CA9-AAC7-DB0995E51F1B}">
      <dgm:prSet phldrT="[Text]"/>
      <dgm:spPr/>
      <dgm:t>
        <a:bodyPr/>
        <a:lstStyle/>
        <a:p>
          <a:r>
            <a:rPr lang="en-US" dirty="0" smtClean="0"/>
            <a:t>Stress</a:t>
          </a:r>
          <a:endParaRPr lang="en-US" dirty="0"/>
        </a:p>
      </dgm:t>
    </dgm:pt>
    <dgm:pt modelId="{B646C9EC-FEEF-4CEC-9990-A70E750A78BC}" type="parTrans" cxnId="{E0DF41E4-5972-40D2-BAA0-60B96AA59E81}">
      <dgm:prSet/>
      <dgm:spPr/>
      <dgm:t>
        <a:bodyPr/>
        <a:lstStyle/>
        <a:p>
          <a:endParaRPr lang="en-US"/>
        </a:p>
      </dgm:t>
    </dgm:pt>
    <dgm:pt modelId="{2A3ACF07-59AC-4ABA-845C-FAC63A497453}" type="sibTrans" cxnId="{E0DF41E4-5972-40D2-BAA0-60B96AA59E81}">
      <dgm:prSet/>
      <dgm:spPr/>
      <dgm:t>
        <a:bodyPr/>
        <a:lstStyle/>
        <a:p>
          <a:endParaRPr lang="en-US"/>
        </a:p>
      </dgm:t>
    </dgm:pt>
    <dgm:pt modelId="{4C9451E9-F31B-4091-A82D-FF4BF0379722}">
      <dgm:prSet phldrT="[Text]" phldr="1"/>
      <dgm:spPr/>
      <dgm:t>
        <a:bodyPr/>
        <a:lstStyle/>
        <a:p>
          <a:endParaRPr lang="en-US"/>
        </a:p>
      </dgm:t>
    </dgm:pt>
    <dgm:pt modelId="{41878A53-F221-40AA-90CB-42A89E2B018F}" type="parTrans" cxnId="{1194A90D-7A9C-4175-8FEC-1DE287834B14}">
      <dgm:prSet/>
      <dgm:spPr/>
      <dgm:t>
        <a:bodyPr/>
        <a:lstStyle/>
        <a:p>
          <a:endParaRPr lang="en-US"/>
        </a:p>
      </dgm:t>
    </dgm:pt>
    <dgm:pt modelId="{6FBD8CFF-B79F-44C6-B205-E2207B5913F7}" type="sibTrans" cxnId="{1194A90D-7A9C-4175-8FEC-1DE287834B14}">
      <dgm:prSet/>
      <dgm:spPr/>
      <dgm:t>
        <a:bodyPr/>
        <a:lstStyle/>
        <a:p>
          <a:endParaRPr lang="en-US"/>
        </a:p>
      </dgm:t>
    </dgm:pt>
    <dgm:pt modelId="{F711AE65-E28C-442E-B520-AD44E430B060}">
      <dgm:prSet phldrT="[Text]"/>
      <dgm:spPr/>
      <dgm:t>
        <a:bodyPr/>
        <a:lstStyle/>
        <a:p>
          <a:r>
            <a:rPr lang="en-US" dirty="0" smtClean="0"/>
            <a:t>Asthma </a:t>
          </a:r>
          <a:endParaRPr lang="en-US" dirty="0"/>
        </a:p>
      </dgm:t>
    </dgm:pt>
    <dgm:pt modelId="{CF7F50DF-E1C5-4BE6-A49C-5CB7B7237204}" type="parTrans" cxnId="{40B829AD-619B-4A12-BD36-FCF572799605}">
      <dgm:prSet/>
      <dgm:spPr/>
      <dgm:t>
        <a:bodyPr/>
        <a:lstStyle/>
        <a:p>
          <a:endParaRPr lang="en-US"/>
        </a:p>
      </dgm:t>
    </dgm:pt>
    <dgm:pt modelId="{81CD92A0-D02F-49BA-B5EE-E6A7526C3B93}" type="sibTrans" cxnId="{40B829AD-619B-4A12-BD36-FCF572799605}">
      <dgm:prSet/>
      <dgm:spPr/>
      <dgm:t>
        <a:bodyPr/>
        <a:lstStyle/>
        <a:p>
          <a:endParaRPr lang="en-US"/>
        </a:p>
      </dgm:t>
    </dgm:pt>
    <dgm:pt modelId="{6B270B63-673E-4B07-9ABE-E04EC86A41E2}">
      <dgm:prSet phldrT="[Text]"/>
      <dgm:spPr/>
      <dgm:t>
        <a:bodyPr/>
        <a:lstStyle/>
        <a:p>
          <a:endParaRPr lang="en-US"/>
        </a:p>
      </dgm:t>
    </dgm:pt>
    <dgm:pt modelId="{A6815DE9-9AAD-4817-BBAB-9599EE8579D3}" type="parTrans" cxnId="{5A7E2A4F-133C-4F1F-9583-C6C0AFE010F2}">
      <dgm:prSet/>
      <dgm:spPr/>
      <dgm:t>
        <a:bodyPr/>
        <a:lstStyle/>
        <a:p>
          <a:endParaRPr lang="en-US"/>
        </a:p>
      </dgm:t>
    </dgm:pt>
    <dgm:pt modelId="{E0FCED34-CF31-43C8-A24F-74D7899556F0}" type="sibTrans" cxnId="{5A7E2A4F-133C-4F1F-9583-C6C0AFE010F2}">
      <dgm:prSet/>
      <dgm:spPr/>
      <dgm:t>
        <a:bodyPr/>
        <a:lstStyle/>
        <a:p>
          <a:endParaRPr lang="en-US"/>
        </a:p>
      </dgm:t>
    </dgm:pt>
    <dgm:pt modelId="{0CFE428F-90E5-4404-8823-2DD58B70E7CF}" type="pres">
      <dgm:prSet presAssocID="{91049EF9-9D45-4A41-9512-2E8BBAFF91A0}" presName="compositeShape" presStyleCnt="0">
        <dgm:presLayoutVars>
          <dgm:chMax val="2"/>
          <dgm:dir/>
          <dgm:resizeHandles val="exact"/>
        </dgm:presLayoutVars>
      </dgm:prSet>
      <dgm:spPr/>
      <dgm:t>
        <a:bodyPr/>
        <a:lstStyle/>
        <a:p>
          <a:endParaRPr lang="en-US"/>
        </a:p>
      </dgm:t>
    </dgm:pt>
    <dgm:pt modelId="{D4669BDA-1650-4CAE-A62C-089C9EBF20DF}" type="pres">
      <dgm:prSet presAssocID="{91049EF9-9D45-4A41-9512-2E8BBAFF91A0}" presName="ribbon" presStyleLbl="node1" presStyleIdx="0" presStyleCnt="1" custLinFactNeighborX="-5789"/>
      <dgm:spPr/>
    </dgm:pt>
    <dgm:pt modelId="{D9EE3CC4-CEF4-4D2A-8A9D-34D603CFED49}" type="pres">
      <dgm:prSet presAssocID="{91049EF9-9D45-4A41-9512-2E8BBAFF91A0}" presName="leftArrowText" presStyleLbl="node1" presStyleIdx="0" presStyleCnt="1" custLinFactNeighborX="-15630">
        <dgm:presLayoutVars>
          <dgm:chMax val="0"/>
          <dgm:bulletEnabled val="1"/>
        </dgm:presLayoutVars>
      </dgm:prSet>
      <dgm:spPr/>
      <dgm:t>
        <a:bodyPr/>
        <a:lstStyle/>
        <a:p>
          <a:endParaRPr lang="en-US"/>
        </a:p>
      </dgm:t>
    </dgm:pt>
    <dgm:pt modelId="{9B6C6A82-3628-4529-8EDE-A6A1392B1948}" type="pres">
      <dgm:prSet presAssocID="{91049EF9-9D45-4A41-9512-2E8BBAFF91A0}" presName="rightArrowText" presStyleLbl="node1" presStyleIdx="0" presStyleCnt="1" custLinFactNeighborX="-18893">
        <dgm:presLayoutVars>
          <dgm:chMax val="0"/>
          <dgm:bulletEnabled val="1"/>
        </dgm:presLayoutVars>
      </dgm:prSet>
      <dgm:spPr/>
      <dgm:t>
        <a:bodyPr/>
        <a:lstStyle/>
        <a:p>
          <a:endParaRPr lang="en-US"/>
        </a:p>
      </dgm:t>
    </dgm:pt>
  </dgm:ptLst>
  <dgm:cxnLst>
    <dgm:cxn modelId="{DACBDE1C-BBFF-4965-830D-C84FA4E14991}" type="presOf" srcId="{4E0033D0-F966-4CA9-AAC7-DB0995E51F1B}" destId="{D9EE3CC4-CEF4-4D2A-8A9D-34D603CFED49}" srcOrd="0" destOrd="0" presId="urn:microsoft.com/office/officeart/2005/8/layout/arrow6"/>
    <dgm:cxn modelId="{13F570BF-8AD6-4D1D-BD2C-A3DFD56CF440}" type="presOf" srcId="{91049EF9-9D45-4A41-9512-2E8BBAFF91A0}" destId="{0CFE428F-90E5-4404-8823-2DD58B70E7CF}" srcOrd="0" destOrd="0" presId="urn:microsoft.com/office/officeart/2005/8/layout/arrow6"/>
    <dgm:cxn modelId="{C6458EA0-0478-4CD6-AC1E-8F678B35DCDA}" type="presOf" srcId="{F711AE65-E28C-442E-B520-AD44E430B060}" destId="{9B6C6A82-3628-4529-8EDE-A6A1392B1948}" srcOrd="0" destOrd="0" presId="urn:microsoft.com/office/officeart/2005/8/layout/arrow6"/>
    <dgm:cxn modelId="{1194A90D-7A9C-4175-8FEC-1DE287834B14}" srcId="{91049EF9-9D45-4A41-9512-2E8BBAFF91A0}" destId="{4C9451E9-F31B-4091-A82D-FF4BF0379722}" srcOrd="3" destOrd="0" parTransId="{41878A53-F221-40AA-90CB-42A89E2B018F}" sibTransId="{6FBD8CFF-B79F-44C6-B205-E2207B5913F7}"/>
    <dgm:cxn modelId="{5A7E2A4F-133C-4F1F-9583-C6C0AFE010F2}" srcId="{91049EF9-9D45-4A41-9512-2E8BBAFF91A0}" destId="{6B270B63-673E-4B07-9ABE-E04EC86A41E2}" srcOrd="2" destOrd="0" parTransId="{A6815DE9-9AAD-4817-BBAB-9599EE8579D3}" sibTransId="{E0FCED34-CF31-43C8-A24F-74D7899556F0}"/>
    <dgm:cxn modelId="{E0DF41E4-5972-40D2-BAA0-60B96AA59E81}" srcId="{91049EF9-9D45-4A41-9512-2E8BBAFF91A0}" destId="{4E0033D0-F966-4CA9-AAC7-DB0995E51F1B}" srcOrd="0" destOrd="0" parTransId="{B646C9EC-FEEF-4CEC-9990-A70E750A78BC}" sibTransId="{2A3ACF07-59AC-4ABA-845C-FAC63A497453}"/>
    <dgm:cxn modelId="{40B829AD-619B-4A12-BD36-FCF572799605}" srcId="{91049EF9-9D45-4A41-9512-2E8BBAFF91A0}" destId="{F711AE65-E28C-442E-B520-AD44E430B060}" srcOrd="1" destOrd="0" parTransId="{CF7F50DF-E1C5-4BE6-A49C-5CB7B7237204}" sibTransId="{81CD92A0-D02F-49BA-B5EE-E6A7526C3B93}"/>
    <dgm:cxn modelId="{76579579-BD01-4C7C-90F8-1C0A145BDEA9}" type="presParOf" srcId="{0CFE428F-90E5-4404-8823-2DD58B70E7CF}" destId="{D4669BDA-1650-4CAE-A62C-089C9EBF20DF}" srcOrd="0" destOrd="0" presId="urn:microsoft.com/office/officeart/2005/8/layout/arrow6"/>
    <dgm:cxn modelId="{8FFFD9A8-1F5A-49E6-A7E7-954B5B08E35E}" type="presParOf" srcId="{0CFE428F-90E5-4404-8823-2DD58B70E7CF}" destId="{D9EE3CC4-CEF4-4D2A-8A9D-34D603CFED49}" srcOrd="1" destOrd="0" presId="urn:microsoft.com/office/officeart/2005/8/layout/arrow6"/>
    <dgm:cxn modelId="{B2FD83A2-FAF0-4081-9D74-6A8C5EEFF0E1}" type="presParOf" srcId="{0CFE428F-90E5-4404-8823-2DD58B70E7CF}" destId="{9B6C6A82-3628-4529-8EDE-A6A1392B1948}"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0E63ED-AD7B-4C73-B2FB-981770B7D685}" type="doc">
      <dgm:prSet loTypeId="urn:microsoft.com/office/officeart/2005/8/layout/arrow2" loCatId="process" qsTypeId="urn:microsoft.com/office/officeart/2005/8/quickstyle/simple1" qsCatId="simple" csTypeId="urn:microsoft.com/office/officeart/2005/8/colors/colorful1" csCatId="colorful" phldr="1"/>
      <dgm:spPr/>
    </dgm:pt>
    <dgm:pt modelId="{224F8502-172E-4B21-959D-3D2132E2EE72}">
      <dgm:prSet phldrT="[Text]"/>
      <dgm:spPr/>
      <dgm:t>
        <a:bodyPr/>
        <a:lstStyle/>
        <a:p>
          <a:r>
            <a:rPr lang="en-US" dirty="0" smtClean="0"/>
            <a:t>Depression</a:t>
          </a:r>
          <a:endParaRPr lang="en-US" dirty="0"/>
        </a:p>
      </dgm:t>
    </dgm:pt>
    <dgm:pt modelId="{524C0C78-DF4E-47D2-BC84-070237424A48}" type="parTrans" cxnId="{63CE1A3A-97EB-4EE0-98CC-A20C93F228B5}">
      <dgm:prSet/>
      <dgm:spPr/>
      <dgm:t>
        <a:bodyPr/>
        <a:lstStyle/>
        <a:p>
          <a:endParaRPr lang="en-US"/>
        </a:p>
      </dgm:t>
    </dgm:pt>
    <dgm:pt modelId="{C5483414-E121-4155-821D-16E863F06A16}" type="sibTrans" cxnId="{63CE1A3A-97EB-4EE0-98CC-A20C93F228B5}">
      <dgm:prSet/>
      <dgm:spPr/>
      <dgm:t>
        <a:bodyPr/>
        <a:lstStyle/>
        <a:p>
          <a:endParaRPr lang="en-US"/>
        </a:p>
      </dgm:t>
    </dgm:pt>
    <dgm:pt modelId="{FD7CCDB2-0781-4E55-9A13-421612981CA5}">
      <dgm:prSet phldrT="[Text]"/>
      <dgm:spPr/>
      <dgm:t>
        <a:bodyPr/>
        <a:lstStyle/>
        <a:p>
          <a:r>
            <a:rPr lang="en-US" dirty="0" smtClean="0"/>
            <a:t>Poorly controlled asthma</a:t>
          </a:r>
          <a:endParaRPr lang="en-US" dirty="0"/>
        </a:p>
      </dgm:t>
    </dgm:pt>
    <dgm:pt modelId="{96E1BE9C-315C-4BEB-82A9-38F352F639CE}" type="parTrans" cxnId="{3658916C-D9C2-4386-B842-88B73CC93DE2}">
      <dgm:prSet/>
      <dgm:spPr/>
      <dgm:t>
        <a:bodyPr/>
        <a:lstStyle/>
        <a:p>
          <a:endParaRPr lang="en-US"/>
        </a:p>
      </dgm:t>
    </dgm:pt>
    <dgm:pt modelId="{F8F52B0A-6FC3-4AC0-8AE9-4054B8473EAE}" type="sibTrans" cxnId="{3658916C-D9C2-4386-B842-88B73CC93DE2}">
      <dgm:prSet/>
      <dgm:spPr/>
      <dgm:t>
        <a:bodyPr/>
        <a:lstStyle/>
        <a:p>
          <a:endParaRPr lang="en-US"/>
        </a:p>
      </dgm:t>
    </dgm:pt>
    <dgm:pt modelId="{E135B5AD-ED03-4A97-8A26-8F98DE16B00A}">
      <dgm:prSet phldrT="[Text]"/>
      <dgm:spPr/>
      <dgm:t>
        <a:bodyPr/>
        <a:lstStyle/>
        <a:p>
          <a:r>
            <a:rPr lang="en-US" dirty="0" smtClean="0"/>
            <a:t>Increased prevalence </a:t>
          </a:r>
          <a:endParaRPr lang="en-US" dirty="0"/>
        </a:p>
      </dgm:t>
    </dgm:pt>
    <dgm:pt modelId="{A62257BB-E592-4A29-AFFD-A221FC18780D}" type="parTrans" cxnId="{016C5700-5D87-42CA-96A4-37A0997FBE24}">
      <dgm:prSet/>
      <dgm:spPr/>
      <dgm:t>
        <a:bodyPr/>
        <a:lstStyle/>
        <a:p>
          <a:endParaRPr lang="en-US"/>
        </a:p>
      </dgm:t>
    </dgm:pt>
    <dgm:pt modelId="{958A5706-FBBD-4116-B1E5-958C74BD29B3}" type="sibTrans" cxnId="{016C5700-5D87-42CA-96A4-37A0997FBE24}">
      <dgm:prSet/>
      <dgm:spPr/>
      <dgm:t>
        <a:bodyPr/>
        <a:lstStyle/>
        <a:p>
          <a:endParaRPr lang="en-US"/>
        </a:p>
      </dgm:t>
    </dgm:pt>
    <dgm:pt modelId="{CB24132C-DD7C-4CA7-B200-8244F3640703}" type="pres">
      <dgm:prSet presAssocID="{A80E63ED-AD7B-4C73-B2FB-981770B7D685}" presName="arrowDiagram" presStyleCnt="0">
        <dgm:presLayoutVars>
          <dgm:chMax val="5"/>
          <dgm:dir/>
          <dgm:resizeHandles val="exact"/>
        </dgm:presLayoutVars>
      </dgm:prSet>
      <dgm:spPr/>
    </dgm:pt>
    <dgm:pt modelId="{D32CB670-0C7B-4025-8E24-4E2FFC6E4449}" type="pres">
      <dgm:prSet presAssocID="{A80E63ED-AD7B-4C73-B2FB-981770B7D685}" presName="arrow" presStyleLbl="bgShp" presStyleIdx="0" presStyleCnt="1" custLinFactNeighborY="-4000"/>
      <dgm:spPr/>
    </dgm:pt>
    <dgm:pt modelId="{C6AB8090-C0B5-4867-82D7-847CFC98834D}" type="pres">
      <dgm:prSet presAssocID="{A80E63ED-AD7B-4C73-B2FB-981770B7D685}" presName="arrowDiagram3" presStyleCnt="0"/>
      <dgm:spPr/>
    </dgm:pt>
    <dgm:pt modelId="{1625BF20-85BF-4942-9368-E06DA934A6FD}" type="pres">
      <dgm:prSet presAssocID="{224F8502-172E-4B21-959D-3D2132E2EE72}" presName="bullet3a" presStyleLbl="node1" presStyleIdx="0" presStyleCnt="3"/>
      <dgm:spPr/>
    </dgm:pt>
    <dgm:pt modelId="{CED046B6-AFCC-435D-92DF-6723501DA177}" type="pres">
      <dgm:prSet presAssocID="{224F8502-172E-4B21-959D-3D2132E2EE72}" presName="textBox3a" presStyleLbl="revTx" presStyleIdx="0" presStyleCnt="3">
        <dgm:presLayoutVars>
          <dgm:bulletEnabled val="1"/>
        </dgm:presLayoutVars>
      </dgm:prSet>
      <dgm:spPr/>
      <dgm:t>
        <a:bodyPr/>
        <a:lstStyle/>
        <a:p>
          <a:endParaRPr lang="en-US"/>
        </a:p>
      </dgm:t>
    </dgm:pt>
    <dgm:pt modelId="{C0E2B0B8-69C1-438B-A63A-13B7FDC4D65A}" type="pres">
      <dgm:prSet presAssocID="{FD7CCDB2-0781-4E55-9A13-421612981CA5}" presName="bullet3b" presStyleLbl="node1" presStyleIdx="1" presStyleCnt="3"/>
      <dgm:spPr/>
    </dgm:pt>
    <dgm:pt modelId="{4E739FAD-0C54-4682-ADDA-216504798A8C}" type="pres">
      <dgm:prSet presAssocID="{FD7CCDB2-0781-4E55-9A13-421612981CA5}" presName="textBox3b" presStyleLbl="revTx" presStyleIdx="1" presStyleCnt="3">
        <dgm:presLayoutVars>
          <dgm:bulletEnabled val="1"/>
        </dgm:presLayoutVars>
      </dgm:prSet>
      <dgm:spPr/>
      <dgm:t>
        <a:bodyPr/>
        <a:lstStyle/>
        <a:p>
          <a:endParaRPr lang="en-US"/>
        </a:p>
      </dgm:t>
    </dgm:pt>
    <dgm:pt modelId="{927FC916-3FC0-4B9F-89EC-0FE4E7782E02}" type="pres">
      <dgm:prSet presAssocID="{E135B5AD-ED03-4A97-8A26-8F98DE16B00A}" presName="bullet3c" presStyleLbl="node1" presStyleIdx="2" presStyleCnt="3"/>
      <dgm:spPr/>
    </dgm:pt>
    <dgm:pt modelId="{02CB24DB-F1E1-4E05-9912-1BC73956654B}" type="pres">
      <dgm:prSet presAssocID="{E135B5AD-ED03-4A97-8A26-8F98DE16B00A}" presName="textBox3c" presStyleLbl="revTx" presStyleIdx="2" presStyleCnt="3">
        <dgm:presLayoutVars>
          <dgm:bulletEnabled val="1"/>
        </dgm:presLayoutVars>
      </dgm:prSet>
      <dgm:spPr/>
      <dgm:t>
        <a:bodyPr/>
        <a:lstStyle/>
        <a:p>
          <a:endParaRPr lang="en-US"/>
        </a:p>
      </dgm:t>
    </dgm:pt>
  </dgm:ptLst>
  <dgm:cxnLst>
    <dgm:cxn modelId="{58CBA916-A19F-4EE1-A966-A2B964E7F4BD}" type="presOf" srcId="{224F8502-172E-4B21-959D-3D2132E2EE72}" destId="{CED046B6-AFCC-435D-92DF-6723501DA177}" srcOrd="0" destOrd="0" presId="urn:microsoft.com/office/officeart/2005/8/layout/arrow2"/>
    <dgm:cxn modelId="{CB5E70A3-F322-45A8-8349-50BEC2223911}" type="presOf" srcId="{A80E63ED-AD7B-4C73-B2FB-981770B7D685}" destId="{CB24132C-DD7C-4CA7-B200-8244F3640703}" srcOrd="0" destOrd="0" presId="urn:microsoft.com/office/officeart/2005/8/layout/arrow2"/>
    <dgm:cxn modelId="{63CE1A3A-97EB-4EE0-98CC-A20C93F228B5}" srcId="{A80E63ED-AD7B-4C73-B2FB-981770B7D685}" destId="{224F8502-172E-4B21-959D-3D2132E2EE72}" srcOrd="0" destOrd="0" parTransId="{524C0C78-DF4E-47D2-BC84-070237424A48}" sibTransId="{C5483414-E121-4155-821D-16E863F06A16}"/>
    <dgm:cxn modelId="{1CDEFF51-39CD-4731-9CEA-0A4AC9219EED}" type="presOf" srcId="{FD7CCDB2-0781-4E55-9A13-421612981CA5}" destId="{4E739FAD-0C54-4682-ADDA-216504798A8C}" srcOrd="0" destOrd="0" presId="urn:microsoft.com/office/officeart/2005/8/layout/arrow2"/>
    <dgm:cxn modelId="{016C5700-5D87-42CA-96A4-37A0997FBE24}" srcId="{A80E63ED-AD7B-4C73-B2FB-981770B7D685}" destId="{E135B5AD-ED03-4A97-8A26-8F98DE16B00A}" srcOrd="2" destOrd="0" parTransId="{A62257BB-E592-4A29-AFFD-A221FC18780D}" sibTransId="{958A5706-FBBD-4116-B1E5-958C74BD29B3}"/>
    <dgm:cxn modelId="{95D63B32-8990-4508-85BA-09AD234A38DE}" type="presOf" srcId="{E135B5AD-ED03-4A97-8A26-8F98DE16B00A}" destId="{02CB24DB-F1E1-4E05-9912-1BC73956654B}" srcOrd="0" destOrd="0" presId="urn:microsoft.com/office/officeart/2005/8/layout/arrow2"/>
    <dgm:cxn modelId="{3658916C-D9C2-4386-B842-88B73CC93DE2}" srcId="{A80E63ED-AD7B-4C73-B2FB-981770B7D685}" destId="{FD7CCDB2-0781-4E55-9A13-421612981CA5}" srcOrd="1" destOrd="0" parTransId="{96E1BE9C-315C-4BEB-82A9-38F352F639CE}" sibTransId="{F8F52B0A-6FC3-4AC0-8AE9-4054B8473EAE}"/>
    <dgm:cxn modelId="{2D58E7F1-D412-474B-AB7D-9FFDA9D5EF4A}" type="presParOf" srcId="{CB24132C-DD7C-4CA7-B200-8244F3640703}" destId="{D32CB670-0C7B-4025-8E24-4E2FFC6E4449}" srcOrd="0" destOrd="0" presId="urn:microsoft.com/office/officeart/2005/8/layout/arrow2"/>
    <dgm:cxn modelId="{052D1A0C-E678-499C-B508-29C3787A2F4E}" type="presParOf" srcId="{CB24132C-DD7C-4CA7-B200-8244F3640703}" destId="{C6AB8090-C0B5-4867-82D7-847CFC98834D}" srcOrd="1" destOrd="0" presId="urn:microsoft.com/office/officeart/2005/8/layout/arrow2"/>
    <dgm:cxn modelId="{9BAE414E-EB9C-42CB-A80D-80579156FD3C}" type="presParOf" srcId="{C6AB8090-C0B5-4867-82D7-847CFC98834D}" destId="{1625BF20-85BF-4942-9368-E06DA934A6FD}" srcOrd="0" destOrd="0" presId="urn:microsoft.com/office/officeart/2005/8/layout/arrow2"/>
    <dgm:cxn modelId="{A571E793-0712-448E-BE3C-0EA2D8D0F92C}" type="presParOf" srcId="{C6AB8090-C0B5-4867-82D7-847CFC98834D}" destId="{CED046B6-AFCC-435D-92DF-6723501DA177}" srcOrd="1" destOrd="0" presId="urn:microsoft.com/office/officeart/2005/8/layout/arrow2"/>
    <dgm:cxn modelId="{35641356-A5F0-43DF-A16A-1B2CADA24126}" type="presParOf" srcId="{C6AB8090-C0B5-4867-82D7-847CFC98834D}" destId="{C0E2B0B8-69C1-438B-A63A-13B7FDC4D65A}" srcOrd="2" destOrd="0" presId="urn:microsoft.com/office/officeart/2005/8/layout/arrow2"/>
    <dgm:cxn modelId="{8024AF72-CFA8-47EB-B8B4-99D3D9608FCF}" type="presParOf" srcId="{C6AB8090-C0B5-4867-82D7-847CFC98834D}" destId="{4E739FAD-0C54-4682-ADDA-216504798A8C}" srcOrd="3" destOrd="0" presId="urn:microsoft.com/office/officeart/2005/8/layout/arrow2"/>
    <dgm:cxn modelId="{F7A22455-7752-416F-BAEB-9CCD0DAFE63E}" type="presParOf" srcId="{C6AB8090-C0B5-4867-82D7-847CFC98834D}" destId="{927FC916-3FC0-4B9F-89EC-0FE4E7782E02}" srcOrd="4" destOrd="0" presId="urn:microsoft.com/office/officeart/2005/8/layout/arrow2"/>
    <dgm:cxn modelId="{29ECDC94-3EC1-498C-98C1-FCCD051E6251}" type="presParOf" srcId="{C6AB8090-C0B5-4867-82D7-847CFC98834D}" destId="{02CB24DB-F1E1-4E05-9912-1BC73956654B}" srcOrd="5"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7F18E-AF30-480E-BC55-20F77BAED497}">
      <dsp:nvSpPr>
        <dsp:cNvPr id="0" name=""/>
        <dsp:cNvSpPr/>
      </dsp:nvSpPr>
      <dsp:spPr>
        <a:xfrm>
          <a:off x="0" y="1388"/>
          <a:ext cx="8229600" cy="119614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(1) Assessment and monitoring</a:t>
          </a:r>
          <a:endParaRPr lang="en-US" sz="3200" kern="1200" dirty="0">
            <a:solidFill>
              <a:schemeClr val="tx1"/>
            </a:solidFill>
          </a:endParaRPr>
        </a:p>
      </dsp:txBody>
      <dsp:txXfrm>
        <a:off x="58391" y="59779"/>
        <a:ext cx="8112818" cy="1079360"/>
      </dsp:txXfrm>
    </dsp:sp>
    <dsp:sp modelId="{45ADFECF-BC9A-45DC-BD3C-DF2DA37AADF1}">
      <dsp:nvSpPr>
        <dsp:cNvPr id="0" name=""/>
        <dsp:cNvSpPr/>
      </dsp:nvSpPr>
      <dsp:spPr>
        <a:xfrm>
          <a:off x="0" y="1207753"/>
          <a:ext cx="8229600" cy="1196142"/>
        </a:xfrm>
        <a:prstGeom prst="roundRect">
          <a:avLst/>
        </a:prstGeom>
        <a:solidFill>
          <a:schemeClr val="accent5">
            <a:hueOff val="831752"/>
            <a:satOff val="-16830"/>
            <a:lumOff val="5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(2) Education for a partnership in care</a:t>
          </a:r>
          <a:endParaRPr lang="en-US" sz="3200" kern="1200" dirty="0">
            <a:solidFill>
              <a:schemeClr val="tx1"/>
            </a:solidFill>
          </a:endParaRPr>
        </a:p>
      </dsp:txBody>
      <dsp:txXfrm>
        <a:off x="58391" y="1266144"/>
        <a:ext cx="8112818" cy="1079360"/>
      </dsp:txXfrm>
    </dsp:sp>
    <dsp:sp modelId="{F072FFFF-8C9E-42E2-8E55-B6ABF6E59900}">
      <dsp:nvSpPr>
        <dsp:cNvPr id="0" name=""/>
        <dsp:cNvSpPr/>
      </dsp:nvSpPr>
      <dsp:spPr>
        <a:xfrm>
          <a:off x="0" y="2414119"/>
          <a:ext cx="8229600" cy="1196142"/>
        </a:xfrm>
        <a:prstGeom prst="roundRect">
          <a:avLst/>
        </a:prstGeom>
        <a:solidFill>
          <a:schemeClr val="accent5">
            <a:hueOff val="1663504"/>
            <a:satOff val="-33659"/>
            <a:lumOff val="10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(3) Control of environmental factors and comorbid conditions that may trigger asthma</a:t>
          </a:r>
          <a:endParaRPr lang="en-US" sz="3200" kern="1200" dirty="0">
            <a:solidFill>
              <a:schemeClr val="tx1"/>
            </a:solidFill>
          </a:endParaRPr>
        </a:p>
      </dsp:txBody>
      <dsp:txXfrm>
        <a:off x="58391" y="2472510"/>
        <a:ext cx="8112818" cy="1079360"/>
      </dsp:txXfrm>
    </dsp:sp>
    <dsp:sp modelId="{5F88564C-753D-4E90-A8F1-BBA7D45EC683}">
      <dsp:nvSpPr>
        <dsp:cNvPr id="0" name=""/>
        <dsp:cNvSpPr/>
      </dsp:nvSpPr>
      <dsp:spPr>
        <a:xfrm>
          <a:off x="0" y="3620484"/>
          <a:ext cx="8229600" cy="1196142"/>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1"/>
              </a:solidFill>
            </a:rPr>
            <a:t>(4) Pharmacologic therapy.</a:t>
          </a:r>
          <a:endParaRPr lang="en-US" sz="3200" kern="1200" dirty="0">
            <a:solidFill>
              <a:schemeClr val="tx1"/>
            </a:solidFill>
          </a:endParaRPr>
        </a:p>
      </dsp:txBody>
      <dsp:txXfrm>
        <a:off x="58391" y="3678875"/>
        <a:ext cx="8112818" cy="1079360"/>
      </dsp:txXfrm>
    </dsp:sp>
    <dsp:sp modelId="{7BBE37C2-D7F1-4022-A5ED-3362289AC6E6}">
      <dsp:nvSpPr>
        <dsp:cNvPr id="0" name=""/>
        <dsp:cNvSpPr/>
      </dsp:nvSpPr>
      <dsp:spPr>
        <a:xfrm>
          <a:off x="0" y="4816627"/>
          <a:ext cx="8229600" cy="5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kern="1200" dirty="0">
            <a:solidFill>
              <a:schemeClr val="tx1"/>
            </a:solidFill>
          </a:endParaRPr>
        </a:p>
      </dsp:txBody>
      <dsp:txXfrm>
        <a:off x="0" y="4816627"/>
        <a:ext cx="8229600" cy="587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ADDEA-74B0-4CF8-BAA4-A5E4D5B249EF}">
      <dsp:nvSpPr>
        <dsp:cNvPr id="0" name=""/>
        <dsp:cNvSpPr/>
      </dsp:nvSpPr>
      <dsp:spPr>
        <a:xfrm>
          <a:off x="3231755" y="5721923"/>
          <a:ext cx="96209" cy="96209"/>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B4A14-3BD8-4751-936A-FF62F9E80BCD}">
      <dsp:nvSpPr>
        <dsp:cNvPr id="0" name=""/>
        <dsp:cNvSpPr/>
      </dsp:nvSpPr>
      <dsp:spPr>
        <a:xfrm>
          <a:off x="3027022" y="5809706"/>
          <a:ext cx="96209" cy="96209"/>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33047-A5F1-4204-B462-A1EE92079C1A}">
      <dsp:nvSpPr>
        <dsp:cNvPr id="0" name=""/>
        <dsp:cNvSpPr/>
      </dsp:nvSpPr>
      <dsp:spPr>
        <a:xfrm>
          <a:off x="2818440" y="5884458"/>
          <a:ext cx="96209" cy="96209"/>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CD4FD-F4EA-4AA6-B63A-CE74872E03C9}">
      <dsp:nvSpPr>
        <dsp:cNvPr id="0" name=""/>
        <dsp:cNvSpPr/>
      </dsp:nvSpPr>
      <dsp:spPr>
        <a:xfrm>
          <a:off x="2606780" y="5945494"/>
          <a:ext cx="96209" cy="96209"/>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A50A2F-C80C-446C-AFA5-840D61B73C14}">
      <dsp:nvSpPr>
        <dsp:cNvPr id="0" name=""/>
        <dsp:cNvSpPr/>
      </dsp:nvSpPr>
      <dsp:spPr>
        <a:xfrm>
          <a:off x="2392811" y="5992814"/>
          <a:ext cx="96209" cy="96209"/>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71DB6A-FF0E-48D9-8A55-94F18F6A76B2}">
      <dsp:nvSpPr>
        <dsp:cNvPr id="0" name=""/>
        <dsp:cNvSpPr/>
      </dsp:nvSpPr>
      <dsp:spPr>
        <a:xfrm>
          <a:off x="4393962" y="4899649"/>
          <a:ext cx="96209" cy="96209"/>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D92768-2E88-42AB-BCBB-FBDF2EB913FC}">
      <dsp:nvSpPr>
        <dsp:cNvPr id="0" name=""/>
        <dsp:cNvSpPr/>
      </dsp:nvSpPr>
      <dsp:spPr>
        <a:xfrm>
          <a:off x="4223094" y="5062869"/>
          <a:ext cx="96209" cy="96209"/>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ED3A1-0E2C-456D-9C50-2F5E4ADE7C69}">
      <dsp:nvSpPr>
        <dsp:cNvPr id="0" name=""/>
        <dsp:cNvSpPr/>
      </dsp:nvSpPr>
      <dsp:spPr>
        <a:xfrm>
          <a:off x="5135927" y="3930614"/>
          <a:ext cx="96209" cy="96209"/>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06525A-493E-482B-AA7B-39C383178FCD}">
      <dsp:nvSpPr>
        <dsp:cNvPr id="0" name=""/>
        <dsp:cNvSpPr/>
      </dsp:nvSpPr>
      <dsp:spPr>
        <a:xfrm>
          <a:off x="5638523" y="2784642"/>
          <a:ext cx="96209" cy="96209"/>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53215-D0CA-42BD-A78A-6492548C1E35}">
      <dsp:nvSpPr>
        <dsp:cNvPr id="0" name=""/>
        <dsp:cNvSpPr/>
      </dsp:nvSpPr>
      <dsp:spPr>
        <a:xfrm>
          <a:off x="5877892" y="1591350"/>
          <a:ext cx="96209" cy="96209"/>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55CB2-82EC-4483-A446-9B333462E87E}">
      <dsp:nvSpPr>
        <dsp:cNvPr id="0" name=""/>
        <dsp:cNvSpPr/>
      </dsp:nvSpPr>
      <dsp:spPr>
        <a:xfrm>
          <a:off x="5669310" y="173115"/>
          <a:ext cx="96209" cy="96209"/>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7734C-9329-456E-A11D-00B398BCA946}">
      <dsp:nvSpPr>
        <dsp:cNvPr id="0" name=""/>
        <dsp:cNvSpPr/>
      </dsp:nvSpPr>
      <dsp:spPr>
        <a:xfrm>
          <a:off x="5811700" y="58587"/>
          <a:ext cx="96209" cy="96209"/>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33224-B9FF-4B84-BA12-819027A1DCDA}">
      <dsp:nvSpPr>
        <dsp:cNvPr id="0" name=""/>
        <dsp:cNvSpPr/>
      </dsp:nvSpPr>
      <dsp:spPr>
        <a:xfrm>
          <a:off x="5954859" y="-55941"/>
          <a:ext cx="96209" cy="96209"/>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D97B3-19EB-40A0-B6BD-EDBD62BE0205}">
      <dsp:nvSpPr>
        <dsp:cNvPr id="0" name=""/>
        <dsp:cNvSpPr/>
      </dsp:nvSpPr>
      <dsp:spPr>
        <a:xfrm>
          <a:off x="6097249" y="58587"/>
          <a:ext cx="96209" cy="96209"/>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65BC06-5BDC-436E-8AA5-CAA4D1B84BF5}">
      <dsp:nvSpPr>
        <dsp:cNvPr id="0" name=""/>
        <dsp:cNvSpPr/>
      </dsp:nvSpPr>
      <dsp:spPr>
        <a:xfrm>
          <a:off x="6239638" y="173115"/>
          <a:ext cx="96209" cy="96209"/>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00DE6-14A3-43A6-9B30-9128602F75E4}">
      <dsp:nvSpPr>
        <dsp:cNvPr id="0" name=""/>
        <dsp:cNvSpPr/>
      </dsp:nvSpPr>
      <dsp:spPr>
        <a:xfrm>
          <a:off x="5954859" y="185460"/>
          <a:ext cx="96209" cy="96209"/>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2A4DB4-279F-49C9-80C2-02F25072D6AE}">
      <dsp:nvSpPr>
        <dsp:cNvPr id="0" name=""/>
        <dsp:cNvSpPr/>
      </dsp:nvSpPr>
      <dsp:spPr>
        <a:xfrm>
          <a:off x="5954859" y="426861"/>
          <a:ext cx="96209" cy="96209"/>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413CCB-33D9-4C61-BF01-C7ED2A355CC5}">
      <dsp:nvSpPr>
        <dsp:cNvPr id="0" name=""/>
        <dsp:cNvSpPr/>
      </dsp:nvSpPr>
      <dsp:spPr>
        <a:xfrm>
          <a:off x="1924230" y="5973712"/>
          <a:ext cx="2394263" cy="94022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217"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More total anxiety disorders</a:t>
          </a:r>
          <a:endParaRPr lang="en-US" sz="2100" kern="1200" dirty="0"/>
        </a:p>
      </dsp:txBody>
      <dsp:txXfrm>
        <a:off x="1970128" y="6019610"/>
        <a:ext cx="2302467" cy="848432"/>
      </dsp:txXfrm>
    </dsp:sp>
    <dsp:sp modelId="{2F8C2268-C853-41D2-9A40-CFFB64C9DACF}">
      <dsp:nvSpPr>
        <dsp:cNvPr id="0" name=""/>
        <dsp:cNvSpPr/>
      </dsp:nvSpPr>
      <dsp:spPr>
        <a:xfrm>
          <a:off x="1321041" y="5620181"/>
          <a:ext cx="962091" cy="962177"/>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7D9FB6-8F9F-40F9-A311-2D05F752F62B}">
      <dsp:nvSpPr>
        <dsp:cNvPr id="0" name=""/>
        <dsp:cNvSpPr/>
      </dsp:nvSpPr>
      <dsp:spPr>
        <a:xfrm>
          <a:off x="3982135" y="4952998"/>
          <a:ext cx="2356435" cy="100116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217"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Lower self esteem</a:t>
          </a:r>
          <a:endParaRPr lang="en-US" sz="2000" kern="1200" dirty="0">
            <a:solidFill>
              <a:schemeClr val="tx1"/>
            </a:solidFill>
          </a:endParaRPr>
        </a:p>
      </dsp:txBody>
      <dsp:txXfrm>
        <a:off x="4031008" y="5001871"/>
        <a:ext cx="2258689" cy="903418"/>
      </dsp:txXfrm>
    </dsp:sp>
    <dsp:sp modelId="{608F19E6-E769-4955-86DD-7AE315441619}">
      <dsp:nvSpPr>
        <dsp:cNvPr id="0" name=""/>
        <dsp:cNvSpPr/>
      </dsp:nvSpPr>
      <dsp:spPr>
        <a:xfrm>
          <a:off x="3310646" y="4958384"/>
          <a:ext cx="962091" cy="962177"/>
        </a:xfrm>
        <a:prstGeom prst="ellipse">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8EEA2E-0602-41A9-942C-BB23EF0F2AEF}">
      <dsp:nvSpPr>
        <dsp:cNvPr id="0" name=""/>
        <dsp:cNvSpPr/>
      </dsp:nvSpPr>
      <dsp:spPr>
        <a:xfrm>
          <a:off x="4998516" y="3994351"/>
          <a:ext cx="2285635" cy="892958"/>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217"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Greater functional impairment</a:t>
          </a:r>
          <a:endParaRPr lang="en-US" sz="2100" kern="1200" dirty="0"/>
        </a:p>
      </dsp:txBody>
      <dsp:txXfrm>
        <a:off x="5042107" y="4037942"/>
        <a:ext cx="2198453" cy="805776"/>
      </dsp:txXfrm>
    </dsp:sp>
    <dsp:sp modelId="{11FB44DA-F90E-448D-BDFF-171789FB1806}">
      <dsp:nvSpPr>
        <dsp:cNvPr id="0" name=""/>
        <dsp:cNvSpPr/>
      </dsp:nvSpPr>
      <dsp:spPr>
        <a:xfrm>
          <a:off x="4291980" y="3967403"/>
          <a:ext cx="962091" cy="962177"/>
        </a:xfrm>
        <a:prstGeom prst="ellipse">
          <a:avLst/>
        </a:prstGeom>
        <a:solidFill>
          <a:schemeClr val="accent4">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E2E6CE-99F5-4592-B01D-A7D5C7B0F6FA}">
      <dsp:nvSpPr>
        <dsp:cNvPr id="0" name=""/>
        <dsp:cNvSpPr/>
      </dsp:nvSpPr>
      <dsp:spPr>
        <a:xfrm>
          <a:off x="5511357" y="2914190"/>
          <a:ext cx="2168727" cy="9483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217" tIns="91440" rIns="91440" bIns="91440" numCol="1" spcCol="1270" anchor="ctr" anchorCtr="0">
          <a:noAutofit/>
        </a:bodyPr>
        <a:lstStyle/>
        <a:p>
          <a:pPr lvl="0" algn="l" defTabSz="1066800">
            <a:lnSpc>
              <a:spcPct val="90000"/>
            </a:lnSpc>
            <a:spcBef>
              <a:spcPct val="0"/>
            </a:spcBef>
            <a:spcAft>
              <a:spcPct val="35000"/>
            </a:spcAft>
          </a:pPr>
          <a:r>
            <a:rPr lang="en-US" sz="2400" b="0" kern="1200" dirty="0" smtClean="0">
              <a:solidFill>
                <a:schemeClr val="bg1"/>
              </a:solidFill>
            </a:rPr>
            <a:t>Past school problems</a:t>
          </a:r>
          <a:endParaRPr lang="en-US" sz="2400" b="0" kern="1200" dirty="0">
            <a:solidFill>
              <a:schemeClr val="bg1"/>
            </a:solidFill>
          </a:endParaRPr>
        </a:p>
      </dsp:txBody>
      <dsp:txXfrm>
        <a:off x="5557652" y="2960485"/>
        <a:ext cx="2076137" cy="855770"/>
      </dsp:txXfrm>
    </dsp:sp>
    <dsp:sp modelId="{B2353B96-FDAE-4E80-BCED-7DE183F5E119}">
      <dsp:nvSpPr>
        <dsp:cNvPr id="0" name=""/>
        <dsp:cNvSpPr/>
      </dsp:nvSpPr>
      <dsp:spPr>
        <a:xfrm>
          <a:off x="4883859" y="2882467"/>
          <a:ext cx="962091" cy="962177"/>
        </a:xfrm>
        <a:prstGeom prst="ellipse">
          <a:avLst/>
        </a:prstGeom>
        <a:solidFill>
          <a:schemeClr val="accent5">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6F00B-3433-432A-A0F4-8BF6D045578A}">
      <dsp:nvSpPr>
        <dsp:cNvPr id="0" name=""/>
        <dsp:cNvSpPr/>
      </dsp:nvSpPr>
      <dsp:spPr>
        <a:xfrm>
          <a:off x="5842577" y="1782985"/>
          <a:ext cx="2072549" cy="97598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217" tIns="83820" rIns="83820" bIns="83820" numCol="1" spcCol="1270" anchor="ctr" anchorCtr="0">
          <a:noAutofit/>
        </a:bodyPr>
        <a:lstStyle/>
        <a:p>
          <a:pPr lvl="0" algn="l" defTabSz="977900">
            <a:lnSpc>
              <a:spcPct val="90000"/>
            </a:lnSpc>
            <a:spcBef>
              <a:spcPct val="0"/>
            </a:spcBef>
            <a:spcAft>
              <a:spcPct val="35000"/>
            </a:spcAft>
          </a:pPr>
          <a:r>
            <a:rPr lang="en-US" sz="2200" b="0" kern="1200" dirty="0" smtClean="0">
              <a:solidFill>
                <a:schemeClr val="bg1"/>
              </a:solidFill>
            </a:rPr>
            <a:t>Past psychiatric illnesses</a:t>
          </a:r>
          <a:endParaRPr lang="en-US" sz="2200" b="0" kern="1200" dirty="0">
            <a:solidFill>
              <a:schemeClr val="bg1"/>
            </a:solidFill>
          </a:endParaRPr>
        </a:p>
      </dsp:txBody>
      <dsp:txXfrm>
        <a:off x="5890220" y="1830628"/>
        <a:ext cx="1977263" cy="880694"/>
      </dsp:txXfrm>
    </dsp:sp>
    <dsp:sp modelId="{99C19297-2B5E-4CA1-90F7-8038B8B9B71C}">
      <dsp:nvSpPr>
        <dsp:cNvPr id="0" name=""/>
        <dsp:cNvSpPr/>
      </dsp:nvSpPr>
      <dsp:spPr>
        <a:xfrm>
          <a:off x="5265617" y="1713864"/>
          <a:ext cx="962091" cy="962177"/>
        </a:xfrm>
        <a:prstGeom prst="ellipse">
          <a:avLst/>
        </a:prstGeom>
        <a:solidFill>
          <a:schemeClr val="accent6">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58445-CB66-4F0B-9D57-32AA8934B672}">
      <dsp:nvSpPr>
        <dsp:cNvPr id="0" name=""/>
        <dsp:cNvSpPr/>
      </dsp:nvSpPr>
      <dsp:spPr>
        <a:xfrm>
          <a:off x="6035750" y="630623"/>
          <a:ext cx="2234589" cy="100751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217" tIns="91440" rIns="91440" bIns="91440" numCol="1" spcCol="1270" anchor="ctr" anchorCtr="0">
          <a:noAutofit/>
        </a:bodyPr>
        <a:lstStyle/>
        <a:p>
          <a:pPr lvl="0" algn="l" defTabSz="1066800">
            <a:lnSpc>
              <a:spcPct val="90000"/>
            </a:lnSpc>
            <a:spcBef>
              <a:spcPct val="0"/>
            </a:spcBef>
            <a:spcAft>
              <a:spcPct val="35000"/>
            </a:spcAft>
          </a:pPr>
          <a:r>
            <a:rPr lang="en-US" sz="2400" kern="1200" dirty="0" err="1" smtClean="0"/>
            <a:t>Intrafamilial</a:t>
          </a:r>
          <a:r>
            <a:rPr lang="en-US" sz="2400" kern="1200" dirty="0" smtClean="0"/>
            <a:t> stress</a:t>
          </a:r>
          <a:r>
            <a:rPr lang="en-US" sz="1050" kern="1200" dirty="0" smtClean="0"/>
            <a:t>.</a:t>
          </a:r>
          <a:endParaRPr lang="en-US" sz="1050" kern="1200" dirty="0"/>
        </a:p>
      </dsp:txBody>
      <dsp:txXfrm>
        <a:off x="6084933" y="679806"/>
        <a:ext cx="2136223" cy="909144"/>
      </dsp:txXfrm>
    </dsp:sp>
    <dsp:sp modelId="{079AB889-D18C-4113-88E6-75ACB2386EC5}">
      <dsp:nvSpPr>
        <dsp:cNvPr id="0" name=""/>
        <dsp:cNvSpPr/>
      </dsp:nvSpPr>
      <dsp:spPr>
        <a:xfrm>
          <a:off x="5473428" y="564463"/>
          <a:ext cx="962091" cy="962177"/>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3A6AC-C482-4BC4-B305-D2567AA0EF48}">
      <dsp:nvSpPr>
        <dsp:cNvPr id="0" name=""/>
        <dsp:cNvSpPr/>
      </dsp:nvSpPr>
      <dsp:spPr>
        <a:xfrm>
          <a:off x="3146591" y="1865242"/>
          <a:ext cx="2301705" cy="1792361"/>
        </a:xfrm>
        <a:prstGeom prst="hexagon">
          <a:avLst>
            <a:gd name="adj" fmla="val 28570"/>
            <a:gd name="vf" fmla="val 1154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Improvement in health status</a:t>
          </a:r>
          <a:endParaRPr lang="en-US" sz="2100" kern="1200" dirty="0"/>
        </a:p>
      </dsp:txBody>
      <dsp:txXfrm>
        <a:off x="3509092" y="2147525"/>
        <a:ext cx="1576703" cy="1227795"/>
      </dsp:txXfrm>
    </dsp:sp>
    <dsp:sp modelId="{5F8F4DBD-B1B5-487E-BFB3-1C9621C71AB6}">
      <dsp:nvSpPr>
        <dsp:cNvPr id="0" name=""/>
        <dsp:cNvSpPr/>
      </dsp:nvSpPr>
      <dsp:spPr>
        <a:xfrm>
          <a:off x="4585273" y="830922"/>
          <a:ext cx="860569" cy="741494"/>
        </a:xfrm>
        <a:prstGeom prst="hexagon">
          <a:avLst>
            <a:gd name="adj" fmla="val 28900"/>
            <a:gd name="vf" fmla="val 115470"/>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9402703-D1FF-4289-B95C-511FE129FE90}">
      <dsp:nvSpPr>
        <dsp:cNvPr id="0" name=""/>
        <dsp:cNvSpPr/>
      </dsp:nvSpPr>
      <dsp:spPr>
        <a:xfrm>
          <a:off x="3232264" y="-133899"/>
          <a:ext cx="2216045" cy="1845649"/>
        </a:xfrm>
        <a:prstGeom prst="hexagon">
          <a:avLst>
            <a:gd name="adj" fmla="val 28570"/>
            <a:gd name="vf" fmla="val 11547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smtClean="0"/>
            <a:t>Self assessment</a:t>
          </a:r>
          <a:endParaRPr lang="en-US" sz="2100" kern="1200" dirty="0"/>
        </a:p>
      </dsp:txBody>
      <dsp:txXfrm>
        <a:off x="3592702" y="166294"/>
        <a:ext cx="1495169" cy="1245263"/>
      </dsp:txXfrm>
    </dsp:sp>
    <dsp:sp modelId="{C1EB0FDE-4911-48B4-9547-363A2B6345F4}">
      <dsp:nvSpPr>
        <dsp:cNvPr id="0" name=""/>
        <dsp:cNvSpPr/>
      </dsp:nvSpPr>
      <dsp:spPr>
        <a:xfrm>
          <a:off x="5589624" y="2217122"/>
          <a:ext cx="860569" cy="741494"/>
        </a:xfrm>
        <a:prstGeom prst="hexagon">
          <a:avLst>
            <a:gd name="adj" fmla="val 28900"/>
            <a:gd name="vf" fmla="val 115470"/>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B528C5B-626C-4F59-BE1E-435F959C0900}">
      <dsp:nvSpPr>
        <dsp:cNvPr id="0" name=""/>
        <dsp:cNvSpPr/>
      </dsp:nvSpPr>
      <dsp:spPr>
        <a:xfrm>
          <a:off x="5135749" y="762004"/>
          <a:ext cx="2293746" cy="2043026"/>
        </a:xfrm>
        <a:prstGeom prst="hexagon">
          <a:avLst>
            <a:gd name="adj" fmla="val 28570"/>
            <a:gd name="vf" fmla="val 115470"/>
          </a:avLst>
        </a:prstGeom>
        <a:gradFill rotWithShape="0">
          <a:gsLst>
            <a:gs pos="0">
              <a:schemeClr val="accent3">
                <a:hueOff val="-286681"/>
                <a:satOff val="236"/>
                <a:lumOff val="-196"/>
                <a:alphaOff val="0"/>
                <a:tint val="96000"/>
                <a:lumMod val="100000"/>
              </a:schemeClr>
            </a:gs>
            <a:gs pos="78000">
              <a:schemeClr val="accent3">
                <a:hueOff val="-286681"/>
                <a:satOff val="236"/>
                <a:lumOff val="-19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smtClean="0"/>
            <a:t>Use of medications</a:t>
          </a:r>
          <a:endParaRPr lang="en-US" sz="2100" kern="1200" dirty="0"/>
        </a:p>
      </dsp:txBody>
      <dsp:txXfrm>
        <a:off x="5523168" y="1107076"/>
        <a:ext cx="1518908" cy="1352882"/>
      </dsp:txXfrm>
    </dsp:sp>
    <dsp:sp modelId="{C9A23F5E-860A-4FF6-ABC3-FDB544D01401}">
      <dsp:nvSpPr>
        <dsp:cNvPr id="0" name=""/>
        <dsp:cNvSpPr/>
      </dsp:nvSpPr>
      <dsp:spPr>
        <a:xfrm>
          <a:off x="4891937" y="3781882"/>
          <a:ext cx="860569" cy="741494"/>
        </a:xfrm>
        <a:prstGeom prst="hexagon">
          <a:avLst>
            <a:gd name="adj" fmla="val 28900"/>
            <a:gd name="vf" fmla="val 115470"/>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15805CD-B67C-4B80-ADB5-B4CD582F5A98}">
      <dsp:nvSpPr>
        <dsp:cNvPr id="0" name=""/>
        <dsp:cNvSpPr/>
      </dsp:nvSpPr>
      <dsp:spPr>
        <a:xfrm>
          <a:off x="5227152" y="2971806"/>
          <a:ext cx="2354756" cy="1779658"/>
        </a:xfrm>
        <a:prstGeom prst="hexagon">
          <a:avLst>
            <a:gd name="adj" fmla="val 28570"/>
            <a:gd name="vf" fmla="val 115470"/>
          </a:avLst>
        </a:prstGeom>
        <a:gradFill rotWithShape="0">
          <a:gsLst>
            <a:gs pos="0">
              <a:schemeClr val="accent3">
                <a:hueOff val="-573361"/>
                <a:satOff val="472"/>
                <a:lumOff val="-392"/>
                <a:alphaOff val="0"/>
                <a:tint val="96000"/>
                <a:lumMod val="100000"/>
              </a:schemeClr>
            </a:gs>
            <a:gs pos="78000">
              <a:schemeClr val="accent3">
                <a:hueOff val="-573361"/>
                <a:satOff val="472"/>
                <a:lumOff val="-39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smtClean="0"/>
            <a:t>Prevent or control exacerbations</a:t>
          </a:r>
          <a:endParaRPr lang="en-US" sz="2100" kern="1200" dirty="0"/>
        </a:p>
      </dsp:txBody>
      <dsp:txXfrm>
        <a:off x="5592864" y="3248201"/>
        <a:ext cx="1623332" cy="1226868"/>
      </dsp:txXfrm>
    </dsp:sp>
    <dsp:sp modelId="{DC725DC6-9C6E-400A-8AB8-3BB03C4FBCEF}">
      <dsp:nvSpPr>
        <dsp:cNvPr id="0" name=""/>
        <dsp:cNvSpPr/>
      </dsp:nvSpPr>
      <dsp:spPr>
        <a:xfrm>
          <a:off x="3161248" y="3944310"/>
          <a:ext cx="860569" cy="741494"/>
        </a:xfrm>
        <a:prstGeom prst="hexagon">
          <a:avLst>
            <a:gd name="adj" fmla="val 28900"/>
            <a:gd name="vf" fmla="val 115470"/>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FB041D6-04A8-4341-9512-E450FDFEF30A}">
      <dsp:nvSpPr>
        <dsp:cNvPr id="0" name=""/>
        <dsp:cNvSpPr/>
      </dsp:nvSpPr>
      <dsp:spPr>
        <a:xfrm>
          <a:off x="3124207" y="3772455"/>
          <a:ext cx="2369429" cy="1924044"/>
        </a:xfrm>
        <a:prstGeom prst="hexagon">
          <a:avLst>
            <a:gd name="adj" fmla="val 28570"/>
            <a:gd name="vf" fmla="val 115470"/>
          </a:avLst>
        </a:prstGeom>
        <a:gradFill rotWithShape="0">
          <a:gsLst>
            <a:gs pos="0">
              <a:schemeClr val="accent3">
                <a:hueOff val="-860042"/>
                <a:satOff val="708"/>
                <a:lumOff val="-589"/>
                <a:alphaOff val="0"/>
                <a:tint val="96000"/>
                <a:lumMod val="100000"/>
              </a:schemeClr>
            </a:gs>
            <a:gs pos="78000">
              <a:schemeClr val="accent3">
                <a:hueOff val="-860042"/>
                <a:satOff val="708"/>
                <a:lumOff val="-58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Reduction in urgent care visits</a:t>
          </a:r>
          <a:endParaRPr lang="en-US" sz="2100" kern="1200" dirty="0">
            <a:solidFill>
              <a:schemeClr val="bg1"/>
            </a:solidFill>
          </a:endParaRPr>
        </a:p>
      </dsp:txBody>
      <dsp:txXfrm>
        <a:off x="3504893" y="4081583"/>
        <a:ext cx="1608057" cy="1305788"/>
      </dsp:txXfrm>
    </dsp:sp>
    <dsp:sp modelId="{149A70C8-FD17-4A0B-AB26-650BD162415D}">
      <dsp:nvSpPr>
        <dsp:cNvPr id="0" name=""/>
        <dsp:cNvSpPr/>
      </dsp:nvSpPr>
      <dsp:spPr>
        <a:xfrm>
          <a:off x="2140449" y="2558666"/>
          <a:ext cx="860569" cy="741494"/>
        </a:xfrm>
        <a:prstGeom prst="hexagon">
          <a:avLst>
            <a:gd name="adj" fmla="val 28900"/>
            <a:gd name="vf" fmla="val 115470"/>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2A812A8-6BB3-44EC-90CC-EDC38CE07D0E}">
      <dsp:nvSpPr>
        <dsp:cNvPr id="0" name=""/>
        <dsp:cNvSpPr/>
      </dsp:nvSpPr>
      <dsp:spPr>
        <a:xfrm>
          <a:off x="952491" y="2742651"/>
          <a:ext cx="2476794" cy="2120337"/>
        </a:xfrm>
        <a:prstGeom prst="hexagon">
          <a:avLst>
            <a:gd name="adj" fmla="val 28570"/>
            <a:gd name="vf" fmla="val 115470"/>
          </a:avLst>
        </a:prstGeom>
        <a:gradFill rotWithShape="0">
          <a:gsLst>
            <a:gs pos="0">
              <a:schemeClr val="accent3">
                <a:hueOff val="-1146722"/>
                <a:satOff val="944"/>
                <a:lumOff val="-785"/>
                <a:alphaOff val="0"/>
                <a:tint val="96000"/>
                <a:lumMod val="100000"/>
              </a:schemeClr>
            </a:gs>
            <a:gs pos="78000">
              <a:schemeClr val="accent3">
                <a:hueOff val="-1146722"/>
                <a:satOff val="944"/>
                <a:lumOff val="-78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t>Hospitalization</a:t>
          </a:r>
          <a:endParaRPr lang="en-US" sz="2000" kern="1200" dirty="0"/>
        </a:p>
      </dsp:txBody>
      <dsp:txXfrm>
        <a:off x="1360817" y="3092211"/>
        <a:ext cx="1660142" cy="1421217"/>
      </dsp:txXfrm>
    </dsp:sp>
    <dsp:sp modelId="{29422200-D5BA-4845-98B3-74B04BA9A586}">
      <dsp:nvSpPr>
        <dsp:cNvPr id="0" name=""/>
        <dsp:cNvSpPr/>
      </dsp:nvSpPr>
      <dsp:spPr>
        <a:xfrm>
          <a:off x="1257296" y="838206"/>
          <a:ext cx="2233353" cy="1734882"/>
        </a:xfrm>
        <a:prstGeom prst="hexagon">
          <a:avLst>
            <a:gd name="adj" fmla="val 28570"/>
            <a:gd name="vf" fmla="val 115470"/>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Reduction in school absences</a:t>
          </a:r>
          <a:endParaRPr lang="en-US" sz="2100" kern="1200" dirty="0"/>
        </a:p>
      </dsp:txBody>
      <dsp:txXfrm>
        <a:off x="1608627" y="1111122"/>
        <a:ext cx="1530691" cy="118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F04F9-FEE1-4D33-9DBF-7F182788C364}">
      <dsp:nvSpPr>
        <dsp:cNvPr id="0" name=""/>
        <dsp:cNvSpPr/>
      </dsp:nvSpPr>
      <dsp:spPr>
        <a:xfrm rot="5400000">
          <a:off x="-345336" y="324196"/>
          <a:ext cx="1047284" cy="733099"/>
        </a:xfrm>
        <a:prstGeom prst="chevron">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dirty="0"/>
        </a:p>
      </dsp:txBody>
      <dsp:txXfrm rot="-5400000">
        <a:off x="-188243" y="533654"/>
        <a:ext cx="733099" cy="314185"/>
      </dsp:txXfrm>
    </dsp:sp>
    <dsp:sp modelId="{51C9AC65-2115-4C1C-8EA0-EECA189F9114}">
      <dsp:nvSpPr>
        <dsp:cNvPr id="0" name=""/>
        <dsp:cNvSpPr/>
      </dsp:nvSpPr>
      <dsp:spPr>
        <a:xfrm rot="5400000">
          <a:off x="3910621" y="-3900423"/>
          <a:ext cx="994546" cy="8815790"/>
        </a:xfrm>
        <a:prstGeom prst="round2Same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i="1" kern="1200" dirty="0" smtClean="0"/>
            <a:t>Asthma severity </a:t>
          </a:r>
          <a:r>
            <a:rPr lang="en-US" sz="2100" kern="1200" dirty="0" smtClean="0"/>
            <a:t>is defined as the intrinsic intensity of the disease process and is most easily assessed in a child who is not currently on long-term controller therapy</a:t>
          </a:r>
          <a:endParaRPr lang="en-US" sz="2100" kern="1200" dirty="0"/>
        </a:p>
      </dsp:txBody>
      <dsp:txXfrm rot="-5400000">
        <a:off x="-1" y="58749"/>
        <a:ext cx="8767240" cy="897446"/>
      </dsp:txXfrm>
    </dsp:sp>
    <dsp:sp modelId="{E31AD4A9-169C-4B27-937F-6EB5ED4492BD}">
      <dsp:nvSpPr>
        <dsp:cNvPr id="0" name=""/>
        <dsp:cNvSpPr/>
      </dsp:nvSpPr>
      <dsp:spPr>
        <a:xfrm rot="5400000">
          <a:off x="-345336" y="1416008"/>
          <a:ext cx="1047284" cy="733099"/>
        </a:xfrm>
        <a:prstGeom prst="chevron">
          <a:avLst/>
        </a:prstGeom>
        <a:solidFill>
          <a:schemeClr val="accent5">
            <a:hueOff val="623814"/>
            <a:satOff val="-12622"/>
            <a:lumOff val="392"/>
            <a:alphaOff val="0"/>
          </a:schemeClr>
        </a:solidFill>
        <a:ln w="19050" cap="rnd" cmpd="sng" algn="ctr">
          <a:solidFill>
            <a:schemeClr val="accent5">
              <a:hueOff val="623814"/>
              <a:satOff val="-12622"/>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188243" y="1625466"/>
        <a:ext cx="733099" cy="314185"/>
      </dsp:txXfrm>
    </dsp:sp>
    <dsp:sp modelId="{7B349EC9-DA20-444C-A518-02494E5F173F}">
      <dsp:nvSpPr>
        <dsp:cNvPr id="0" name=""/>
        <dsp:cNvSpPr/>
      </dsp:nvSpPr>
      <dsp:spPr>
        <a:xfrm rot="5400000">
          <a:off x="3931401" y="-2822189"/>
          <a:ext cx="980142" cy="8842945"/>
        </a:xfrm>
        <a:prstGeom prst="round2SameRect">
          <a:avLst/>
        </a:prstGeom>
        <a:solidFill>
          <a:schemeClr val="lt1">
            <a:alpha val="90000"/>
            <a:hueOff val="0"/>
            <a:satOff val="0"/>
            <a:lumOff val="0"/>
            <a:alphaOff val="0"/>
          </a:schemeClr>
        </a:solidFill>
        <a:ln w="19050" cap="rnd" cmpd="sng" algn="ctr">
          <a:solidFill>
            <a:schemeClr val="accent5">
              <a:hueOff val="623814"/>
              <a:satOff val="-12622"/>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Severity also can be measured after asthma control is achieved by the amount of medication required to sustain asthma control.</a:t>
          </a:r>
          <a:endParaRPr lang="en-US" sz="2100" kern="1200" dirty="0"/>
        </a:p>
      </dsp:txBody>
      <dsp:txXfrm rot="-5400000">
        <a:off x="0" y="1157059"/>
        <a:ext cx="8795098" cy="884448"/>
      </dsp:txXfrm>
    </dsp:sp>
    <dsp:sp modelId="{CA2A92DE-04FE-43B6-AB74-1D21614E241E}">
      <dsp:nvSpPr>
        <dsp:cNvPr id="0" name=""/>
        <dsp:cNvSpPr/>
      </dsp:nvSpPr>
      <dsp:spPr>
        <a:xfrm rot="5400000">
          <a:off x="-345336" y="2549393"/>
          <a:ext cx="1047284" cy="733099"/>
        </a:xfrm>
        <a:prstGeom prst="chevron">
          <a:avLst/>
        </a:prstGeom>
        <a:solidFill>
          <a:schemeClr val="accent5">
            <a:hueOff val="1247628"/>
            <a:satOff val="-25244"/>
            <a:lumOff val="784"/>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188243" y="2758851"/>
        <a:ext cx="733099" cy="314185"/>
      </dsp:txXfrm>
    </dsp:sp>
    <dsp:sp modelId="{94CA8368-AF8D-4139-8812-A6CB6AE12569}">
      <dsp:nvSpPr>
        <dsp:cNvPr id="0" name=""/>
        <dsp:cNvSpPr/>
      </dsp:nvSpPr>
      <dsp:spPr>
        <a:xfrm rot="5400000">
          <a:off x="3888937" y="-1687912"/>
          <a:ext cx="1063287" cy="8841162"/>
        </a:xfrm>
        <a:prstGeom prst="round2SameRect">
          <a:avLst/>
        </a:prstGeom>
        <a:solidFill>
          <a:schemeClr val="lt1">
            <a:alpha val="90000"/>
            <a:hueOff val="0"/>
            <a:satOff val="0"/>
            <a:lumOff val="0"/>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i="1" kern="1200" dirty="0" smtClean="0"/>
            <a:t>Asthma control </a:t>
          </a:r>
          <a:r>
            <a:rPr lang="en-US" sz="2100" kern="1200" dirty="0" smtClean="0"/>
            <a:t>is described as the degree to which the symptoms of asthma are alleviated by treatment and the goals of therapy are met.</a:t>
          </a:r>
          <a:endParaRPr lang="en-US" sz="2100" kern="1200" dirty="0"/>
        </a:p>
      </dsp:txBody>
      <dsp:txXfrm rot="-5400000">
        <a:off x="0" y="2252930"/>
        <a:ext cx="8789257" cy="959477"/>
      </dsp:txXfrm>
    </dsp:sp>
    <dsp:sp modelId="{216E269A-00AB-4648-B486-AAF79F32BAC6}">
      <dsp:nvSpPr>
        <dsp:cNvPr id="0" name=""/>
        <dsp:cNvSpPr/>
      </dsp:nvSpPr>
      <dsp:spPr>
        <a:xfrm rot="5400000">
          <a:off x="-345336" y="3491501"/>
          <a:ext cx="1047284" cy="733099"/>
        </a:xfrm>
        <a:prstGeom prst="chevron">
          <a:avLst/>
        </a:prstGeom>
        <a:solidFill>
          <a:schemeClr val="accent5">
            <a:hueOff val="1871442"/>
            <a:satOff val="-37867"/>
            <a:lumOff val="1177"/>
            <a:alphaOff val="0"/>
          </a:schemeClr>
        </a:solidFill>
        <a:ln w="19050" cap="rnd" cmpd="sng" algn="ctr">
          <a:solidFill>
            <a:schemeClr val="accent5">
              <a:hueOff val="1871442"/>
              <a:satOff val="-3786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188243" y="3700959"/>
        <a:ext cx="733099" cy="314185"/>
      </dsp:txXfrm>
    </dsp:sp>
    <dsp:sp modelId="{A1881535-AC1C-4140-8B17-CC5DDA5C9FF2}">
      <dsp:nvSpPr>
        <dsp:cNvPr id="0" name=""/>
        <dsp:cNvSpPr/>
      </dsp:nvSpPr>
      <dsp:spPr>
        <a:xfrm rot="5400000">
          <a:off x="4089170" y="-754761"/>
          <a:ext cx="680734" cy="8859076"/>
        </a:xfrm>
        <a:prstGeom prst="round2SameRect">
          <a:avLst/>
        </a:prstGeom>
        <a:solidFill>
          <a:schemeClr val="lt1">
            <a:alpha val="90000"/>
            <a:hueOff val="0"/>
            <a:satOff val="0"/>
            <a:lumOff val="0"/>
            <a:alphaOff val="0"/>
          </a:schemeClr>
        </a:solidFill>
        <a:ln w="19050" cap="rnd" cmpd="sng" algn="ctr">
          <a:solidFill>
            <a:schemeClr val="accent5">
              <a:hueOff val="1871442"/>
              <a:satOff val="-37867"/>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Severity at initial evaluation should be used to guide treatment choices. </a:t>
          </a:r>
          <a:endParaRPr lang="en-US" sz="2100" kern="1200" dirty="0"/>
        </a:p>
      </dsp:txBody>
      <dsp:txXfrm rot="-5400000">
        <a:off x="0" y="3367640"/>
        <a:ext cx="8825845" cy="614272"/>
      </dsp:txXfrm>
    </dsp:sp>
    <dsp:sp modelId="{FAAE60BE-58B4-4F0E-BAFA-FF7E53BB8253}">
      <dsp:nvSpPr>
        <dsp:cNvPr id="0" name=""/>
        <dsp:cNvSpPr/>
      </dsp:nvSpPr>
      <dsp:spPr>
        <a:xfrm rot="5400000">
          <a:off x="-345336" y="4433610"/>
          <a:ext cx="1047284" cy="733099"/>
        </a:xfrm>
        <a:prstGeom prst="chevron">
          <a:avLst/>
        </a:prstGeom>
        <a:solidFill>
          <a:schemeClr val="accent5">
            <a:hueOff val="2495256"/>
            <a:satOff val="-50489"/>
            <a:lumOff val="1569"/>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188243" y="4643068"/>
        <a:ext cx="733099" cy="314185"/>
      </dsp:txXfrm>
    </dsp:sp>
    <dsp:sp modelId="{150CE38A-7C6D-4FB2-B42D-CBF05929869F}">
      <dsp:nvSpPr>
        <dsp:cNvPr id="0" name=""/>
        <dsp:cNvSpPr/>
      </dsp:nvSpPr>
      <dsp:spPr>
        <a:xfrm rot="5400000">
          <a:off x="4089170" y="187346"/>
          <a:ext cx="680734" cy="8859076"/>
        </a:xfrm>
        <a:prstGeom prst="round2SameRect">
          <a:avLst/>
        </a:prstGeom>
        <a:solidFill>
          <a:schemeClr val="lt1">
            <a:alpha val="90000"/>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smtClean="0"/>
            <a:t>The level of asthma control is used to adjust therapy</a:t>
          </a:r>
          <a:endParaRPr lang="en-US" sz="2100" kern="1200"/>
        </a:p>
      </dsp:txBody>
      <dsp:txXfrm rot="-5400000">
        <a:off x="0" y="4309748"/>
        <a:ext cx="8825845" cy="614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255DA-9595-466A-BCDF-681341EDFDA2}">
      <dsp:nvSpPr>
        <dsp:cNvPr id="0" name=""/>
        <dsp:cNvSpPr/>
      </dsp:nvSpPr>
      <dsp:spPr>
        <a:xfrm>
          <a:off x="1310639" y="0"/>
          <a:ext cx="4876800" cy="4876800"/>
        </a:xfrm>
        <a:prstGeom prst="triangle">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6922E57F-765C-48F8-A741-78299C5F1A2A}">
      <dsp:nvSpPr>
        <dsp:cNvPr id="0" name=""/>
        <dsp:cNvSpPr/>
      </dsp:nvSpPr>
      <dsp:spPr>
        <a:xfrm>
          <a:off x="3749039" y="488156"/>
          <a:ext cx="3169920" cy="866774"/>
        </a:xfrm>
        <a:prstGeom prst="round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Intermittent</a:t>
          </a:r>
          <a:endParaRPr lang="en-US" sz="2500" kern="1200" dirty="0"/>
        </a:p>
      </dsp:txBody>
      <dsp:txXfrm>
        <a:off x="3791351" y="530468"/>
        <a:ext cx="3085296" cy="782150"/>
      </dsp:txXfrm>
    </dsp:sp>
    <dsp:sp modelId="{5E304C51-AB2C-45D3-A696-1C1BF8D31A07}">
      <dsp:nvSpPr>
        <dsp:cNvPr id="0" name=""/>
        <dsp:cNvSpPr/>
      </dsp:nvSpPr>
      <dsp:spPr>
        <a:xfrm>
          <a:off x="3749039" y="1463278"/>
          <a:ext cx="3169920" cy="866774"/>
        </a:xfrm>
        <a:prstGeom prst="round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Mild persistent</a:t>
          </a:r>
          <a:endParaRPr lang="en-US" sz="2500" kern="1200" dirty="0"/>
        </a:p>
      </dsp:txBody>
      <dsp:txXfrm>
        <a:off x="3791351" y="1505590"/>
        <a:ext cx="3085296" cy="782150"/>
      </dsp:txXfrm>
    </dsp:sp>
    <dsp:sp modelId="{0AF26B73-1EDC-402B-989B-7BCAAF06A106}">
      <dsp:nvSpPr>
        <dsp:cNvPr id="0" name=""/>
        <dsp:cNvSpPr/>
      </dsp:nvSpPr>
      <dsp:spPr>
        <a:xfrm>
          <a:off x="3749039" y="2438399"/>
          <a:ext cx="3169920" cy="866774"/>
        </a:xfrm>
        <a:prstGeom prst="round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Moderate persistent</a:t>
          </a:r>
          <a:endParaRPr lang="en-US" sz="2500" kern="1200" dirty="0"/>
        </a:p>
      </dsp:txBody>
      <dsp:txXfrm>
        <a:off x="3791351" y="2480711"/>
        <a:ext cx="3085296" cy="782150"/>
      </dsp:txXfrm>
    </dsp:sp>
    <dsp:sp modelId="{D9F2C105-E154-407B-B9E9-8BAC4E4B4E7C}">
      <dsp:nvSpPr>
        <dsp:cNvPr id="0" name=""/>
        <dsp:cNvSpPr/>
      </dsp:nvSpPr>
      <dsp:spPr>
        <a:xfrm>
          <a:off x="3749039" y="3413521"/>
          <a:ext cx="3169920" cy="866774"/>
        </a:xfrm>
        <a:prstGeom prst="round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Severe persistent</a:t>
          </a:r>
          <a:endParaRPr lang="en-US" sz="2500" kern="1200" dirty="0"/>
        </a:p>
      </dsp:txBody>
      <dsp:txXfrm>
        <a:off x="3791351" y="3455833"/>
        <a:ext cx="3085296" cy="782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9508A-725F-41DA-8B77-4EF768F31437}">
      <dsp:nvSpPr>
        <dsp:cNvPr id="0" name=""/>
        <dsp:cNvSpPr/>
      </dsp:nvSpPr>
      <dsp:spPr>
        <a:xfrm>
          <a:off x="2042160" y="0"/>
          <a:ext cx="4876800" cy="4876800"/>
        </a:xfrm>
        <a:prstGeom prst="triangle">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A2723CA-8169-4CA3-97C7-52D636993C37}">
      <dsp:nvSpPr>
        <dsp:cNvPr id="0" name=""/>
        <dsp:cNvSpPr/>
      </dsp:nvSpPr>
      <dsp:spPr>
        <a:xfrm>
          <a:off x="1310639" y="490299"/>
          <a:ext cx="3169920" cy="1154430"/>
        </a:xfrm>
        <a:prstGeom prst="round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Well-controlled</a:t>
          </a:r>
          <a:endParaRPr lang="en-US" sz="2800" kern="1200" dirty="0"/>
        </a:p>
      </dsp:txBody>
      <dsp:txXfrm>
        <a:off x="1366994" y="546654"/>
        <a:ext cx="3057210" cy="1041720"/>
      </dsp:txXfrm>
    </dsp:sp>
    <dsp:sp modelId="{5A8B30D1-D27B-401D-9722-502AB929CE6E}">
      <dsp:nvSpPr>
        <dsp:cNvPr id="0" name=""/>
        <dsp:cNvSpPr/>
      </dsp:nvSpPr>
      <dsp:spPr>
        <a:xfrm>
          <a:off x="1310639" y="1789033"/>
          <a:ext cx="3169920" cy="1154430"/>
        </a:xfrm>
        <a:prstGeom prst="roundRect">
          <a:avLst/>
        </a:prstGeom>
        <a:solidFill>
          <a:schemeClr val="lt1">
            <a:alpha val="90000"/>
            <a:hueOff val="0"/>
            <a:satOff val="0"/>
            <a:lumOff val="0"/>
            <a:alphaOff val="0"/>
          </a:schemeClr>
        </a:solidFill>
        <a:ln w="12700" cap="rnd" cmpd="sng" algn="ctr">
          <a:solidFill>
            <a:schemeClr val="accent2">
              <a:hueOff val="-1482143"/>
              <a:satOff val="7100"/>
              <a:lumOff val="6569"/>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Not well-controlled</a:t>
          </a:r>
          <a:endParaRPr lang="en-US" sz="2800" kern="1200" dirty="0"/>
        </a:p>
      </dsp:txBody>
      <dsp:txXfrm>
        <a:off x="1366994" y="1845388"/>
        <a:ext cx="3057210" cy="1041720"/>
      </dsp:txXfrm>
    </dsp:sp>
    <dsp:sp modelId="{153D8065-A9E8-4A30-83D1-CA5EC6947533}">
      <dsp:nvSpPr>
        <dsp:cNvPr id="0" name=""/>
        <dsp:cNvSpPr/>
      </dsp:nvSpPr>
      <dsp:spPr>
        <a:xfrm>
          <a:off x="1310639" y="3087766"/>
          <a:ext cx="3169920" cy="1154430"/>
        </a:xfrm>
        <a:prstGeom prst="roundRect">
          <a:avLst/>
        </a:prstGeom>
        <a:solidFill>
          <a:schemeClr val="lt1">
            <a:alpha val="90000"/>
            <a:hueOff val="0"/>
            <a:satOff val="0"/>
            <a:lumOff val="0"/>
            <a:alphaOff val="0"/>
          </a:schemeClr>
        </a:solidFill>
        <a:ln w="12700" cap="rnd" cmpd="sng" algn="ctr">
          <a:solidFill>
            <a:schemeClr val="accent2">
              <a:hueOff val="-2964286"/>
              <a:satOff val="14200"/>
              <a:lumOff val="13137"/>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Very poorly controlled</a:t>
          </a:r>
          <a:endParaRPr lang="en-US" sz="2800" kern="1200" dirty="0"/>
        </a:p>
      </dsp:txBody>
      <dsp:txXfrm>
        <a:off x="1366994" y="3144121"/>
        <a:ext cx="3057210" cy="1041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DE999-AECF-4714-930C-F5E5E68C83FD}">
      <dsp:nvSpPr>
        <dsp:cNvPr id="0" name=""/>
        <dsp:cNvSpPr/>
      </dsp:nvSpPr>
      <dsp:spPr>
        <a:xfrm>
          <a:off x="77978" y="1675"/>
          <a:ext cx="2918923" cy="503952"/>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kern="1200" dirty="0" smtClean="0"/>
            <a:t>Impairment domain goals</a:t>
          </a:r>
          <a:endParaRPr lang="en-US" sz="1800" kern="1200" dirty="0"/>
        </a:p>
      </dsp:txBody>
      <dsp:txXfrm>
        <a:off x="92738" y="16435"/>
        <a:ext cx="2889403" cy="474432"/>
      </dsp:txXfrm>
    </dsp:sp>
    <dsp:sp modelId="{5682A021-2E16-434C-9733-B275479A200A}">
      <dsp:nvSpPr>
        <dsp:cNvPr id="0" name=""/>
        <dsp:cNvSpPr/>
      </dsp:nvSpPr>
      <dsp:spPr>
        <a:xfrm>
          <a:off x="369871" y="505627"/>
          <a:ext cx="213915" cy="606857"/>
        </a:xfrm>
        <a:custGeom>
          <a:avLst/>
          <a:gdLst/>
          <a:ahLst/>
          <a:cxnLst/>
          <a:rect l="0" t="0" r="0" b="0"/>
          <a:pathLst>
            <a:path>
              <a:moveTo>
                <a:pt x="0" y="0"/>
              </a:moveTo>
              <a:lnTo>
                <a:pt x="0" y="606857"/>
              </a:lnTo>
              <a:lnTo>
                <a:pt x="213915" y="606857"/>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BB33BB-313E-4AA8-951A-7AA82FEB97CB}">
      <dsp:nvSpPr>
        <dsp:cNvPr id="0" name=""/>
        <dsp:cNvSpPr/>
      </dsp:nvSpPr>
      <dsp:spPr>
        <a:xfrm>
          <a:off x="583787" y="705117"/>
          <a:ext cx="4491190" cy="814733"/>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 Prevent chronic and troublesome symptoms</a:t>
          </a:r>
          <a:endParaRPr lang="en-US" sz="2100" kern="1200" dirty="0"/>
        </a:p>
      </dsp:txBody>
      <dsp:txXfrm>
        <a:off x="607650" y="728980"/>
        <a:ext cx="4443464" cy="767007"/>
      </dsp:txXfrm>
    </dsp:sp>
    <dsp:sp modelId="{8934A61F-C463-4B5A-8D4C-A881D3C78E6E}">
      <dsp:nvSpPr>
        <dsp:cNvPr id="0" name=""/>
        <dsp:cNvSpPr/>
      </dsp:nvSpPr>
      <dsp:spPr>
        <a:xfrm>
          <a:off x="369871" y="505627"/>
          <a:ext cx="213915" cy="1609937"/>
        </a:xfrm>
        <a:custGeom>
          <a:avLst/>
          <a:gdLst/>
          <a:ahLst/>
          <a:cxnLst/>
          <a:rect l="0" t="0" r="0" b="0"/>
          <a:pathLst>
            <a:path>
              <a:moveTo>
                <a:pt x="0" y="0"/>
              </a:moveTo>
              <a:lnTo>
                <a:pt x="0" y="1609937"/>
              </a:lnTo>
              <a:lnTo>
                <a:pt x="213915" y="1609937"/>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F6BE98-EED6-4994-B097-42C1BC51342F}">
      <dsp:nvSpPr>
        <dsp:cNvPr id="0" name=""/>
        <dsp:cNvSpPr/>
      </dsp:nvSpPr>
      <dsp:spPr>
        <a:xfrm>
          <a:off x="583787" y="1719341"/>
          <a:ext cx="4622604" cy="792446"/>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 Require infrequent use (≤2 d/w) SABA for quick relief of symptoms</a:t>
          </a:r>
          <a:endParaRPr lang="en-US" sz="2100" kern="1200" dirty="0"/>
        </a:p>
      </dsp:txBody>
      <dsp:txXfrm>
        <a:off x="606997" y="1742551"/>
        <a:ext cx="4576184" cy="746026"/>
      </dsp:txXfrm>
    </dsp:sp>
    <dsp:sp modelId="{C5864F53-88A9-4675-AFD5-A586BB1C3496}">
      <dsp:nvSpPr>
        <dsp:cNvPr id="0" name=""/>
        <dsp:cNvSpPr/>
      </dsp:nvSpPr>
      <dsp:spPr>
        <a:xfrm>
          <a:off x="369871" y="505627"/>
          <a:ext cx="213915" cy="2644640"/>
        </a:xfrm>
        <a:custGeom>
          <a:avLst/>
          <a:gdLst/>
          <a:ahLst/>
          <a:cxnLst/>
          <a:rect l="0" t="0" r="0" b="0"/>
          <a:pathLst>
            <a:path>
              <a:moveTo>
                <a:pt x="0" y="0"/>
              </a:moveTo>
              <a:lnTo>
                <a:pt x="0" y="2644640"/>
              </a:lnTo>
              <a:lnTo>
                <a:pt x="213915" y="264464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4D602E-99CB-4883-A7F8-184137DF9220}">
      <dsp:nvSpPr>
        <dsp:cNvPr id="0" name=""/>
        <dsp:cNvSpPr/>
      </dsp:nvSpPr>
      <dsp:spPr>
        <a:xfrm>
          <a:off x="583787" y="2711278"/>
          <a:ext cx="4738673" cy="877980"/>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 Maintain (near) normal lung function</a:t>
          </a:r>
        </a:p>
      </dsp:txBody>
      <dsp:txXfrm>
        <a:off x="609502" y="2736993"/>
        <a:ext cx="4687243" cy="826550"/>
      </dsp:txXfrm>
    </dsp:sp>
    <dsp:sp modelId="{1FFA02E5-3A96-4E78-A3F7-C0868EAC6150}">
      <dsp:nvSpPr>
        <dsp:cNvPr id="0" name=""/>
        <dsp:cNvSpPr/>
      </dsp:nvSpPr>
      <dsp:spPr>
        <a:xfrm>
          <a:off x="369871" y="505627"/>
          <a:ext cx="213915" cy="3656869"/>
        </a:xfrm>
        <a:custGeom>
          <a:avLst/>
          <a:gdLst/>
          <a:ahLst/>
          <a:cxnLst/>
          <a:rect l="0" t="0" r="0" b="0"/>
          <a:pathLst>
            <a:path>
              <a:moveTo>
                <a:pt x="0" y="0"/>
              </a:moveTo>
              <a:lnTo>
                <a:pt x="0" y="3656869"/>
              </a:lnTo>
              <a:lnTo>
                <a:pt x="213915" y="365686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46AFB-D174-457D-B720-47E3D1E22032}">
      <dsp:nvSpPr>
        <dsp:cNvPr id="0" name=""/>
        <dsp:cNvSpPr/>
      </dsp:nvSpPr>
      <dsp:spPr>
        <a:xfrm>
          <a:off x="583787" y="3788748"/>
          <a:ext cx="4758079" cy="747497"/>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 Maintain normal activity levels</a:t>
          </a:r>
        </a:p>
      </dsp:txBody>
      <dsp:txXfrm>
        <a:off x="605680" y="3810641"/>
        <a:ext cx="4714293" cy="703711"/>
      </dsp:txXfrm>
    </dsp:sp>
    <dsp:sp modelId="{ED9C87DA-90C2-4B6E-AFAB-BA85E98581E7}">
      <dsp:nvSpPr>
        <dsp:cNvPr id="0" name=""/>
        <dsp:cNvSpPr/>
      </dsp:nvSpPr>
      <dsp:spPr>
        <a:xfrm>
          <a:off x="369871" y="505627"/>
          <a:ext cx="213915" cy="4326566"/>
        </a:xfrm>
        <a:custGeom>
          <a:avLst/>
          <a:gdLst/>
          <a:ahLst/>
          <a:cxnLst/>
          <a:rect l="0" t="0" r="0" b="0"/>
          <a:pathLst>
            <a:path>
              <a:moveTo>
                <a:pt x="0" y="0"/>
              </a:moveTo>
              <a:lnTo>
                <a:pt x="0" y="4326566"/>
              </a:lnTo>
              <a:lnTo>
                <a:pt x="213915" y="432656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F93C9C-54F0-479D-B219-F57F7C1BD987}">
      <dsp:nvSpPr>
        <dsp:cNvPr id="0" name=""/>
        <dsp:cNvSpPr/>
      </dsp:nvSpPr>
      <dsp:spPr>
        <a:xfrm>
          <a:off x="583787" y="4648200"/>
          <a:ext cx="4788670" cy="367987"/>
        </a:xfrm>
        <a:prstGeom prst="roundRect">
          <a:avLst>
            <a:gd name="adj" fmla="val 10000"/>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 Meet patient and family expectations</a:t>
          </a:r>
          <a:endParaRPr lang="en-US" sz="2100" kern="1200" dirty="0"/>
        </a:p>
      </dsp:txBody>
      <dsp:txXfrm>
        <a:off x="594565" y="4658978"/>
        <a:ext cx="4767114" cy="346431"/>
      </dsp:txXfrm>
    </dsp:sp>
    <dsp:sp modelId="{02C35783-23CF-4C88-B5F0-5954501912CB}">
      <dsp:nvSpPr>
        <dsp:cNvPr id="0" name=""/>
        <dsp:cNvSpPr/>
      </dsp:nvSpPr>
      <dsp:spPr>
        <a:xfrm>
          <a:off x="5473957" y="1675"/>
          <a:ext cx="1595921" cy="797960"/>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Risk domain goals</a:t>
          </a:r>
          <a:endParaRPr lang="en-US" sz="2100" kern="1200" dirty="0"/>
        </a:p>
      </dsp:txBody>
      <dsp:txXfrm>
        <a:off x="5497328" y="25046"/>
        <a:ext cx="1549179" cy="751218"/>
      </dsp:txXfrm>
    </dsp:sp>
    <dsp:sp modelId="{5BE07203-E07A-486B-A464-4E1860C64A3F}">
      <dsp:nvSpPr>
        <dsp:cNvPr id="0" name=""/>
        <dsp:cNvSpPr/>
      </dsp:nvSpPr>
      <dsp:spPr>
        <a:xfrm>
          <a:off x="5633549" y="799636"/>
          <a:ext cx="159592" cy="816134"/>
        </a:xfrm>
        <a:custGeom>
          <a:avLst/>
          <a:gdLst/>
          <a:ahLst/>
          <a:cxnLst/>
          <a:rect l="0" t="0" r="0" b="0"/>
          <a:pathLst>
            <a:path>
              <a:moveTo>
                <a:pt x="0" y="0"/>
              </a:moveTo>
              <a:lnTo>
                <a:pt x="0" y="816134"/>
              </a:lnTo>
              <a:lnTo>
                <a:pt x="159592" y="81613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32A96-E57E-48E1-AB3A-03A31FEC3FB6}">
      <dsp:nvSpPr>
        <dsp:cNvPr id="0" name=""/>
        <dsp:cNvSpPr/>
      </dsp:nvSpPr>
      <dsp:spPr>
        <a:xfrm>
          <a:off x="5793141" y="999126"/>
          <a:ext cx="3156859" cy="1233287"/>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Prevent recurrent exacerbations minimize the ED visits or hospitalizations</a:t>
          </a:r>
          <a:endParaRPr lang="en-US" sz="2100" kern="1200" dirty="0"/>
        </a:p>
      </dsp:txBody>
      <dsp:txXfrm>
        <a:off x="5829263" y="1035248"/>
        <a:ext cx="3084615" cy="1161043"/>
      </dsp:txXfrm>
    </dsp:sp>
    <dsp:sp modelId="{89A06D08-916B-490A-B496-0D5B866C69CC}">
      <dsp:nvSpPr>
        <dsp:cNvPr id="0" name=""/>
        <dsp:cNvSpPr/>
      </dsp:nvSpPr>
      <dsp:spPr>
        <a:xfrm>
          <a:off x="5633549" y="799636"/>
          <a:ext cx="159592" cy="2218992"/>
        </a:xfrm>
        <a:custGeom>
          <a:avLst/>
          <a:gdLst/>
          <a:ahLst/>
          <a:cxnLst/>
          <a:rect l="0" t="0" r="0" b="0"/>
          <a:pathLst>
            <a:path>
              <a:moveTo>
                <a:pt x="0" y="0"/>
              </a:moveTo>
              <a:lnTo>
                <a:pt x="0" y="2218992"/>
              </a:lnTo>
              <a:lnTo>
                <a:pt x="159592" y="221899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35966D-BB77-4132-8A09-8400798C6F36}">
      <dsp:nvSpPr>
        <dsp:cNvPr id="0" name=""/>
        <dsp:cNvSpPr/>
      </dsp:nvSpPr>
      <dsp:spPr>
        <a:xfrm>
          <a:off x="5793141" y="2431904"/>
          <a:ext cx="3104781" cy="1173448"/>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 Prevent loss of lung function; for children, prevent reduced lung growth</a:t>
          </a:r>
          <a:endParaRPr lang="en-US" sz="2100" kern="1200" dirty="0"/>
        </a:p>
      </dsp:txBody>
      <dsp:txXfrm>
        <a:off x="5827510" y="2466273"/>
        <a:ext cx="3036043" cy="1104710"/>
      </dsp:txXfrm>
    </dsp:sp>
    <dsp:sp modelId="{7BC45432-B027-4C4A-BFA1-E4CA7C096C33}">
      <dsp:nvSpPr>
        <dsp:cNvPr id="0" name=""/>
        <dsp:cNvSpPr/>
      </dsp:nvSpPr>
      <dsp:spPr>
        <a:xfrm>
          <a:off x="5633549" y="799636"/>
          <a:ext cx="159592" cy="3480384"/>
        </a:xfrm>
        <a:custGeom>
          <a:avLst/>
          <a:gdLst/>
          <a:ahLst/>
          <a:cxnLst/>
          <a:rect l="0" t="0" r="0" b="0"/>
          <a:pathLst>
            <a:path>
              <a:moveTo>
                <a:pt x="0" y="0"/>
              </a:moveTo>
              <a:lnTo>
                <a:pt x="0" y="3480384"/>
              </a:lnTo>
              <a:lnTo>
                <a:pt x="159592" y="348038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6956B-AC80-4B99-906F-C4B8B6644428}">
      <dsp:nvSpPr>
        <dsp:cNvPr id="0" name=""/>
        <dsp:cNvSpPr/>
      </dsp:nvSpPr>
      <dsp:spPr>
        <a:xfrm>
          <a:off x="5793141" y="3804843"/>
          <a:ext cx="3198455" cy="950355"/>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 Minimal or no adverse effects of therapy</a:t>
          </a:r>
          <a:endParaRPr lang="en-US" sz="2100" kern="1200" dirty="0"/>
        </a:p>
      </dsp:txBody>
      <dsp:txXfrm>
        <a:off x="5820976" y="3832678"/>
        <a:ext cx="3142785" cy="8946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5FED1-2963-4DC5-BA30-C8786CB7F51E}">
      <dsp:nvSpPr>
        <dsp:cNvPr id="0" name=""/>
        <dsp:cNvSpPr/>
      </dsp:nvSpPr>
      <dsp:spPr>
        <a:xfrm rot="10800000">
          <a:off x="0" y="0"/>
          <a:ext cx="8382000" cy="794657"/>
        </a:xfrm>
        <a:prstGeom prst="trapezoid">
          <a:avLst>
            <a:gd name="adj" fmla="val 75342"/>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0" kern="1200" dirty="0" smtClean="0"/>
            <a:t>ICS</a:t>
          </a:r>
          <a:r>
            <a:rPr lang="en-US" sz="2400" b="0" kern="1200" dirty="0" smtClean="0"/>
            <a:t>s</a:t>
          </a:r>
          <a:endParaRPr lang="en-US" sz="2400" b="0" kern="1200" dirty="0"/>
        </a:p>
      </dsp:txBody>
      <dsp:txXfrm rot="-10800000">
        <a:off x="1466849" y="0"/>
        <a:ext cx="5448300" cy="794657"/>
      </dsp:txXfrm>
    </dsp:sp>
    <dsp:sp modelId="{09A58B69-A159-4825-B18F-D15AACD4AD4D}">
      <dsp:nvSpPr>
        <dsp:cNvPr id="0" name=""/>
        <dsp:cNvSpPr/>
      </dsp:nvSpPr>
      <dsp:spPr>
        <a:xfrm rot="10800000">
          <a:off x="598714" y="794657"/>
          <a:ext cx="7184571" cy="794657"/>
        </a:xfrm>
        <a:prstGeom prst="trapezoid">
          <a:avLst>
            <a:gd name="adj" fmla="val 75342"/>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t>Long-acting β2-agonists (LABAS) </a:t>
          </a:r>
          <a:endParaRPr lang="en-US" sz="2400" b="0" kern="1200" dirty="0"/>
        </a:p>
      </dsp:txBody>
      <dsp:txXfrm rot="-10800000">
        <a:off x="1856014" y="794657"/>
        <a:ext cx="4669971" cy="794657"/>
      </dsp:txXfrm>
    </dsp:sp>
    <dsp:sp modelId="{2D1992C3-40D0-4BCD-BD35-2D1C327C7766}">
      <dsp:nvSpPr>
        <dsp:cNvPr id="0" name=""/>
        <dsp:cNvSpPr/>
      </dsp:nvSpPr>
      <dsp:spPr>
        <a:xfrm rot="10800000">
          <a:off x="1197428" y="1589314"/>
          <a:ext cx="5987142" cy="794657"/>
        </a:xfrm>
        <a:prstGeom prst="trapezoid">
          <a:avLst>
            <a:gd name="adj" fmla="val 75342"/>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t>Leukotriene modifiers</a:t>
          </a:r>
          <a:endParaRPr lang="en-US" sz="2400" b="0" kern="1200" dirty="0"/>
        </a:p>
      </dsp:txBody>
      <dsp:txXfrm rot="-10800000">
        <a:off x="2245178" y="1589314"/>
        <a:ext cx="3891642" cy="794657"/>
      </dsp:txXfrm>
    </dsp:sp>
    <dsp:sp modelId="{93A6F942-73D3-4C32-80C8-386FCAD42FCC}">
      <dsp:nvSpPr>
        <dsp:cNvPr id="0" name=""/>
        <dsp:cNvSpPr/>
      </dsp:nvSpPr>
      <dsp:spPr>
        <a:xfrm rot="10800000">
          <a:off x="1796142" y="2383971"/>
          <a:ext cx="4789714" cy="794657"/>
        </a:xfrm>
        <a:prstGeom prst="trapezoid">
          <a:avLst>
            <a:gd name="adj" fmla="val 75342"/>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t>Mast cell stabilizers</a:t>
          </a:r>
          <a:endParaRPr lang="en-US" sz="2400" b="0" kern="1200" dirty="0"/>
        </a:p>
      </dsp:txBody>
      <dsp:txXfrm rot="-10800000">
        <a:off x="2634342" y="2383971"/>
        <a:ext cx="3113314" cy="794657"/>
      </dsp:txXfrm>
    </dsp:sp>
    <dsp:sp modelId="{355537FB-F520-4669-BF45-BB582475DE82}">
      <dsp:nvSpPr>
        <dsp:cNvPr id="0" name=""/>
        <dsp:cNvSpPr/>
      </dsp:nvSpPr>
      <dsp:spPr>
        <a:xfrm rot="10800000">
          <a:off x="2394857" y="3178628"/>
          <a:ext cx="3592285" cy="794657"/>
        </a:xfrm>
        <a:prstGeom prst="trapezoid">
          <a:avLst>
            <a:gd name="adj" fmla="val 75342"/>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err="1" smtClean="0"/>
            <a:t>Methylxanthines</a:t>
          </a:r>
          <a:endParaRPr lang="en-US" sz="2400" b="0" kern="1200" dirty="0"/>
        </a:p>
      </dsp:txBody>
      <dsp:txXfrm rot="-10800000">
        <a:off x="3023507" y="3178628"/>
        <a:ext cx="2334985" cy="794657"/>
      </dsp:txXfrm>
    </dsp:sp>
    <dsp:sp modelId="{EE134132-FC06-473B-83B8-7634D58F5364}">
      <dsp:nvSpPr>
        <dsp:cNvPr id="0" name=""/>
        <dsp:cNvSpPr/>
      </dsp:nvSpPr>
      <dsp:spPr>
        <a:xfrm rot="10800000">
          <a:off x="2993571" y="3973285"/>
          <a:ext cx="2394857" cy="794657"/>
        </a:xfrm>
        <a:prstGeom prst="trapezoid">
          <a:avLst>
            <a:gd name="adj" fmla="val 75342"/>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0" kern="1200" dirty="0" smtClean="0"/>
            <a:t>Biologics (</a:t>
          </a:r>
          <a:r>
            <a:rPr lang="en-US" sz="2100" b="0" kern="1200" dirty="0" err="1" smtClean="0"/>
            <a:t>omalizumab</a:t>
          </a:r>
          <a:r>
            <a:rPr lang="en-US" sz="2100" kern="1200" dirty="0" smtClean="0"/>
            <a:t>)</a:t>
          </a:r>
          <a:endParaRPr lang="en-US" sz="2100" kern="1200" dirty="0"/>
        </a:p>
      </dsp:txBody>
      <dsp:txXfrm rot="-10800000">
        <a:off x="3412671" y="3973285"/>
        <a:ext cx="1556657" cy="794657"/>
      </dsp:txXfrm>
    </dsp:sp>
    <dsp:sp modelId="{6CDF26F5-F0FE-4736-B061-9DD9B015C4E9}">
      <dsp:nvSpPr>
        <dsp:cNvPr id="0" name=""/>
        <dsp:cNvSpPr/>
      </dsp:nvSpPr>
      <dsp:spPr>
        <a:xfrm rot="10800000">
          <a:off x="3592285" y="4767942"/>
          <a:ext cx="1197428" cy="794657"/>
        </a:xfrm>
        <a:prstGeom prst="trapezoid">
          <a:avLst>
            <a:gd name="adj" fmla="val 75342"/>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t>
          </a:r>
          <a:endParaRPr lang="en-US" sz="2200" kern="1200" dirty="0"/>
        </a:p>
      </dsp:txBody>
      <dsp:txXfrm rot="-10800000">
        <a:off x="3592285" y="4767942"/>
        <a:ext cx="1197428" cy="7946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71024-C39C-4051-AEAF-4D9C026848A9}">
      <dsp:nvSpPr>
        <dsp:cNvPr id="0" name=""/>
        <dsp:cNvSpPr/>
      </dsp:nvSpPr>
      <dsp:spPr>
        <a:xfrm>
          <a:off x="3045377" y="1622419"/>
          <a:ext cx="2062166" cy="1783857"/>
        </a:xfrm>
        <a:prstGeom prst="hexagon">
          <a:avLst>
            <a:gd name="adj" fmla="val 28570"/>
            <a:gd name="vf" fmla="val 11547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Cockroach</a:t>
          </a:r>
          <a:endParaRPr lang="en-US" sz="2100" b="1" kern="1200" dirty="0"/>
        </a:p>
      </dsp:txBody>
      <dsp:txXfrm>
        <a:off x="3387107" y="1918029"/>
        <a:ext cx="1378706" cy="1192637"/>
      </dsp:txXfrm>
    </dsp:sp>
    <dsp:sp modelId="{8584C813-9B87-4C4F-B80B-941D775D50AF}">
      <dsp:nvSpPr>
        <dsp:cNvPr id="0" name=""/>
        <dsp:cNvSpPr/>
      </dsp:nvSpPr>
      <dsp:spPr>
        <a:xfrm>
          <a:off x="4336689" y="768964"/>
          <a:ext cx="778049" cy="670392"/>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58E3EC9-E93A-4D3B-B253-AD8CBD2A0A66}">
      <dsp:nvSpPr>
        <dsp:cNvPr id="0" name=""/>
        <dsp:cNvSpPr/>
      </dsp:nvSpPr>
      <dsp:spPr>
        <a:xfrm>
          <a:off x="3235332" y="0"/>
          <a:ext cx="1689930" cy="1461988"/>
        </a:xfrm>
        <a:prstGeom prst="hexagon">
          <a:avLst>
            <a:gd name="adj" fmla="val 28570"/>
            <a:gd name="vf" fmla="val 1154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Dust mite</a:t>
          </a:r>
          <a:endParaRPr lang="en-US" sz="2100" b="1" kern="1200" dirty="0"/>
        </a:p>
      </dsp:txBody>
      <dsp:txXfrm>
        <a:off x="3515389" y="242283"/>
        <a:ext cx="1129816" cy="977422"/>
      </dsp:txXfrm>
    </dsp:sp>
    <dsp:sp modelId="{75B25494-73FB-4C4E-81BB-B9A7143CA29D}">
      <dsp:nvSpPr>
        <dsp:cNvPr id="0" name=""/>
        <dsp:cNvSpPr/>
      </dsp:nvSpPr>
      <dsp:spPr>
        <a:xfrm>
          <a:off x="5244733" y="2022241"/>
          <a:ext cx="778049" cy="670392"/>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C75BD20-3D29-410D-8D4C-1D3CB33DEB11}">
      <dsp:nvSpPr>
        <dsp:cNvPr id="0" name=""/>
        <dsp:cNvSpPr/>
      </dsp:nvSpPr>
      <dsp:spPr>
        <a:xfrm>
          <a:off x="4785194" y="899220"/>
          <a:ext cx="1689930" cy="1461988"/>
        </a:xfrm>
        <a:prstGeom prst="hexagon">
          <a:avLst>
            <a:gd name="adj" fmla="val 28570"/>
            <a:gd name="vf" fmla="val 11547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 Pet/ Rodent</a:t>
          </a:r>
          <a:endParaRPr lang="en-US" sz="2100" b="1" kern="1200" dirty="0"/>
        </a:p>
      </dsp:txBody>
      <dsp:txXfrm>
        <a:off x="5065251" y="1141503"/>
        <a:ext cx="1129816" cy="977422"/>
      </dsp:txXfrm>
    </dsp:sp>
    <dsp:sp modelId="{B3C41E07-57A4-4033-BBF4-B1F5DA0BF31A}">
      <dsp:nvSpPr>
        <dsp:cNvPr id="0" name=""/>
        <dsp:cNvSpPr/>
      </dsp:nvSpPr>
      <dsp:spPr>
        <a:xfrm>
          <a:off x="4613947" y="3436955"/>
          <a:ext cx="778049" cy="670392"/>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6552FD-54B6-40D7-A3AA-85EDDBCA20D3}">
      <dsp:nvSpPr>
        <dsp:cNvPr id="0" name=""/>
        <dsp:cNvSpPr/>
      </dsp:nvSpPr>
      <dsp:spPr>
        <a:xfrm>
          <a:off x="4785194" y="2666984"/>
          <a:ext cx="1689930" cy="1461988"/>
        </a:xfrm>
        <a:prstGeom prst="hexagon">
          <a:avLst>
            <a:gd name="adj" fmla="val 28570"/>
            <a:gd name="vf" fmla="val 11547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Mold </a:t>
          </a:r>
          <a:endParaRPr lang="en-US" sz="2100" b="1" kern="1200" dirty="0"/>
        </a:p>
        <a:p>
          <a:pPr marL="228600" lvl="1" indent="-228600" algn="ctr" defTabSz="933450">
            <a:lnSpc>
              <a:spcPct val="90000"/>
            </a:lnSpc>
            <a:spcBef>
              <a:spcPct val="0"/>
            </a:spcBef>
            <a:spcAft>
              <a:spcPct val="15000"/>
            </a:spcAft>
            <a:buChar char="••"/>
          </a:pPr>
          <a:endParaRPr lang="en-US" sz="2100" b="1" kern="1200" dirty="0"/>
        </a:p>
      </dsp:txBody>
      <dsp:txXfrm>
        <a:off x="5065251" y="2909267"/>
        <a:ext cx="1129816" cy="977422"/>
      </dsp:txXfrm>
    </dsp:sp>
    <dsp:sp modelId="{FA6AD27A-A720-490C-AD47-1B18558F609A}">
      <dsp:nvSpPr>
        <dsp:cNvPr id="0" name=""/>
        <dsp:cNvSpPr/>
      </dsp:nvSpPr>
      <dsp:spPr>
        <a:xfrm>
          <a:off x="3049214" y="3583807"/>
          <a:ext cx="778049" cy="670392"/>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134923D-B461-40B0-9892-21743B753FD7}">
      <dsp:nvSpPr>
        <dsp:cNvPr id="0" name=""/>
        <dsp:cNvSpPr/>
      </dsp:nvSpPr>
      <dsp:spPr>
        <a:xfrm>
          <a:off x="3235332" y="3567211"/>
          <a:ext cx="1689930" cy="1461988"/>
        </a:xfrm>
        <a:prstGeom prst="hexagon">
          <a:avLst>
            <a:gd name="adj" fmla="val 28570"/>
            <a:gd name="vf" fmla="val 11547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Smoking</a:t>
          </a:r>
          <a:endParaRPr lang="en-US" sz="2100" b="1" kern="1200" dirty="0"/>
        </a:p>
      </dsp:txBody>
      <dsp:txXfrm>
        <a:off x="3515389" y="3809494"/>
        <a:ext cx="1129816" cy="977422"/>
      </dsp:txXfrm>
    </dsp:sp>
    <dsp:sp modelId="{A7E44091-C25E-4024-A548-B7BCD46B544F}">
      <dsp:nvSpPr>
        <dsp:cNvPr id="0" name=""/>
        <dsp:cNvSpPr/>
      </dsp:nvSpPr>
      <dsp:spPr>
        <a:xfrm>
          <a:off x="2126300" y="2331034"/>
          <a:ext cx="778049" cy="670392"/>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26EEB72-A09D-4A47-B870-38BEE6DE40CE}">
      <dsp:nvSpPr>
        <dsp:cNvPr id="0" name=""/>
        <dsp:cNvSpPr/>
      </dsp:nvSpPr>
      <dsp:spPr>
        <a:xfrm>
          <a:off x="1678274" y="2667990"/>
          <a:ext cx="1689930" cy="1461988"/>
        </a:xfrm>
        <a:prstGeom prst="hexagon">
          <a:avLst>
            <a:gd name="adj" fmla="val 28570"/>
            <a:gd name="vf" fmla="val 11547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Viral infections </a:t>
          </a:r>
          <a:endParaRPr lang="en-US" sz="1800" b="1" kern="1200" dirty="0"/>
        </a:p>
      </dsp:txBody>
      <dsp:txXfrm>
        <a:off x="1958331" y="2910273"/>
        <a:ext cx="1129816" cy="977422"/>
      </dsp:txXfrm>
    </dsp:sp>
    <dsp:sp modelId="{20BDFBE6-52C3-4028-9303-AED6746D5A93}">
      <dsp:nvSpPr>
        <dsp:cNvPr id="0" name=""/>
        <dsp:cNvSpPr/>
      </dsp:nvSpPr>
      <dsp:spPr>
        <a:xfrm>
          <a:off x="1678274" y="897209"/>
          <a:ext cx="1689930" cy="1461988"/>
        </a:xfrm>
        <a:prstGeom prst="hexagon">
          <a:avLst>
            <a:gd name="adj" fmla="val 28570"/>
            <a:gd name="vf" fmla="val 1154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Day care </a:t>
          </a:r>
          <a:endParaRPr lang="en-US" sz="1800" b="1" kern="1200" dirty="0"/>
        </a:p>
      </dsp:txBody>
      <dsp:txXfrm>
        <a:off x="1958331" y="1139492"/>
        <a:ext cx="1129816" cy="9774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69BDA-1650-4CAE-A62C-089C9EBF20DF}">
      <dsp:nvSpPr>
        <dsp:cNvPr id="0" name=""/>
        <dsp:cNvSpPr/>
      </dsp:nvSpPr>
      <dsp:spPr>
        <a:xfrm>
          <a:off x="228617" y="0"/>
          <a:ext cx="3619500" cy="1447800"/>
        </a:xfrm>
        <a:prstGeom prst="leftRightRibb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E3CC4-CEF4-4D2A-8A9D-34D603CFED49}">
      <dsp:nvSpPr>
        <dsp:cNvPr id="0" name=""/>
        <dsp:cNvSpPr/>
      </dsp:nvSpPr>
      <dsp:spPr>
        <a:xfrm>
          <a:off x="685799" y="253364"/>
          <a:ext cx="1194435" cy="70942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7348" rIns="0" bIns="125730" numCol="1" spcCol="1270" anchor="ctr" anchorCtr="0">
          <a:noAutofit/>
        </a:bodyPr>
        <a:lstStyle/>
        <a:p>
          <a:pPr lvl="0" algn="ctr" defTabSz="1466850">
            <a:lnSpc>
              <a:spcPct val="90000"/>
            </a:lnSpc>
            <a:spcBef>
              <a:spcPct val="0"/>
            </a:spcBef>
            <a:spcAft>
              <a:spcPct val="35000"/>
            </a:spcAft>
          </a:pPr>
          <a:r>
            <a:rPr lang="en-US" sz="3300" kern="1200" dirty="0" smtClean="0"/>
            <a:t>Stress</a:t>
          </a:r>
          <a:endParaRPr lang="en-US" sz="3300" kern="1200" dirty="0"/>
        </a:p>
      </dsp:txBody>
      <dsp:txXfrm>
        <a:off x="685799" y="253364"/>
        <a:ext cx="1194435" cy="709422"/>
      </dsp:txXfrm>
    </dsp:sp>
    <dsp:sp modelId="{9B6C6A82-3628-4529-8EDE-A6A1392B1948}">
      <dsp:nvSpPr>
        <dsp:cNvPr id="0" name=""/>
        <dsp:cNvSpPr/>
      </dsp:nvSpPr>
      <dsp:spPr>
        <a:xfrm>
          <a:off x="1981205" y="485013"/>
          <a:ext cx="1411605" cy="70942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7348" rIns="0" bIns="125730" numCol="1" spcCol="1270" anchor="ctr" anchorCtr="0">
          <a:noAutofit/>
        </a:bodyPr>
        <a:lstStyle/>
        <a:p>
          <a:pPr lvl="0" algn="ctr" defTabSz="1466850">
            <a:lnSpc>
              <a:spcPct val="90000"/>
            </a:lnSpc>
            <a:spcBef>
              <a:spcPct val="0"/>
            </a:spcBef>
            <a:spcAft>
              <a:spcPct val="35000"/>
            </a:spcAft>
          </a:pPr>
          <a:r>
            <a:rPr lang="en-US" sz="3300" kern="1200" dirty="0" smtClean="0"/>
            <a:t>Asthma </a:t>
          </a:r>
          <a:endParaRPr lang="en-US" sz="3300" kern="1200" dirty="0"/>
        </a:p>
      </dsp:txBody>
      <dsp:txXfrm>
        <a:off x="1981205" y="485013"/>
        <a:ext cx="1411605" cy="7094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CB670-0C7B-4025-8E24-4E2FFC6E4449}">
      <dsp:nvSpPr>
        <dsp:cNvPr id="0" name=""/>
        <dsp:cNvSpPr/>
      </dsp:nvSpPr>
      <dsp:spPr>
        <a:xfrm>
          <a:off x="0" y="0"/>
          <a:ext cx="6096000" cy="381000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25BF20-85BF-4942-9368-E06DA934A6FD}">
      <dsp:nvSpPr>
        <dsp:cNvPr id="0" name=""/>
        <dsp:cNvSpPr/>
      </dsp:nvSpPr>
      <dsp:spPr>
        <a:xfrm>
          <a:off x="774192" y="2756661"/>
          <a:ext cx="158496" cy="158496"/>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046B6-AFCC-435D-92DF-6723501DA177}">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844550">
            <a:lnSpc>
              <a:spcPct val="90000"/>
            </a:lnSpc>
            <a:spcBef>
              <a:spcPct val="0"/>
            </a:spcBef>
            <a:spcAft>
              <a:spcPct val="35000"/>
            </a:spcAft>
          </a:pPr>
          <a:r>
            <a:rPr lang="en-US" sz="1900" kern="1200" dirty="0" smtClean="0"/>
            <a:t>Depression</a:t>
          </a:r>
          <a:endParaRPr lang="en-US" sz="1900" kern="1200" dirty="0"/>
        </a:p>
      </dsp:txBody>
      <dsp:txXfrm>
        <a:off x="853440" y="2835910"/>
        <a:ext cx="1420368" cy="1101090"/>
      </dsp:txXfrm>
    </dsp:sp>
    <dsp:sp modelId="{C0E2B0B8-69C1-438B-A63A-13B7FDC4D65A}">
      <dsp:nvSpPr>
        <dsp:cNvPr id="0" name=""/>
        <dsp:cNvSpPr/>
      </dsp:nvSpPr>
      <dsp:spPr>
        <a:xfrm>
          <a:off x="2173224" y="1721103"/>
          <a:ext cx="286512" cy="28651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39FAD-0C54-4682-ADDA-216504798A8C}">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844550">
            <a:lnSpc>
              <a:spcPct val="90000"/>
            </a:lnSpc>
            <a:spcBef>
              <a:spcPct val="0"/>
            </a:spcBef>
            <a:spcAft>
              <a:spcPct val="35000"/>
            </a:spcAft>
          </a:pPr>
          <a:r>
            <a:rPr lang="en-US" sz="1900" kern="1200" dirty="0" smtClean="0"/>
            <a:t>Poorly controlled asthma</a:t>
          </a:r>
          <a:endParaRPr lang="en-US" sz="1900" kern="1200" dirty="0"/>
        </a:p>
      </dsp:txBody>
      <dsp:txXfrm>
        <a:off x="2316480" y="1864359"/>
        <a:ext cx="1463040" cy="2072640"/>
      </dsp:txXfrm>
    </dsp:sp>
    <dsp:sp modelId="{927FC916-3FC0-4B9F-89EC-0FE4E7782E02}">
      <dsp:nvSpPr>
        <dsp:cNvPr id="0" name=""/>
        <dsp:cNvSpPr/>
      </dsp:nvSpPr>
      <dsp:spPr>
        <a:xfrm>
          <a:off x="3855720" y="1090929"/>
          <a:ext cx="396240" cy="39624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B24DB-F1E1-4E05-9912-1BC73956654B}">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844550">
            <a:lnSpc>
              <a:spcPct val="90000"/>
            </a:lnSpc>
            <a:spcBef>
              <a:spcPct val="0"/>
            </a:spcBef>
            <a:spcAft>
              <a:spcPct val="35000"/>
            </a:spcAft>
          </a:pPr>
          <a:r>
            <a:rPr lang="en-US" sz="1900" kern="1200" dirty="0" smtClean="0"/>
            <a:t>Increased prevalence </a:t>
          </a:r>
          <a:endParaRPr lang="en-US" sz="1900" kern="1200" dirty="0"/>
        </a:p>
      </dsp:txBody>
      <dsp:txXfrm>
        <a:off x="4053840" y="1289049"/>
        <a:ext cx="1463040" cy="26479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D604E-C366-44D2-9F96-88A4EE277EB3}"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0E68E-82B3-46A6-BAE8-31B4AA34E043}" type="slidenum">
              <a:rPr lang="en-US" smtClean="0"/>
              <a:t>‹#›</a:t>
            </a:fld>
            <a:endParaRPr lang="en-US"/>
          </a:p>
        </p:txBody>
      </p:sp>
    </p:spTree>
    <p:extLst>
      <p:ext uri="{BB962C8B-B14F-4D97-AF65-F5344CB8AC3E}">
        <p14:creationId xmlns:p14="http://schemas.microsoft.com/office/powerpoint/2010/main" val="373043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CD8E3-8FBF-497A-9756-AC1883169CC2}" type="slidenum">
              <a:rPr lang="en-US" smtClean="0"/>
              <a:t>50</a:t>
            </a:fld>
            <a:endParaRPr lang="en-US"/>
          </a:p>
        </p:txBody>
      </p:sp>
    </p:spTree>
    <p:extLst>
      <p:ext uri="{BB962C8B-B14F-4D97-AF65-F5344CB8AC3E}">
        <p14:creationId xmlns:p14="http://schemas.microsoft.com/office/powerpoint/2010/main" val="12739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65FE11-3C85-4435-836A-E92183D0FEE3}"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345741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5FE11-3C85-4435-836A-E92183D0FEE3}"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2571162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5FE11-3C85-4435-836A-E92183D0FEE3}"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D575D-53D7-4640-BF76-CD401099C14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2456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5FE11-3C85-4435-836A-E92183D0FEE3}"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2491822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5FE11-3C85-4435-836A-E92183D0FEE3}"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D575D-53D7-4640-BF76-CD401099C1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76614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5FE11-3C85-4435-836A-E92183D0FEE3}"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2495139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5FE11-3C85-4435-836A-E92183D0FEE3}"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75002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5FE11-3C85-4435-836A-E92183D0FEE3}"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279511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5FE11-3C85-4435-836A-E92183D0FEE3}"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120497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5FE11-3C85-4435-836A-E92183D0FEE3}"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377297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65FE11-3C85-4435-836A-E92183D0FEE3}"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101876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65FE11-3C85-4435-836A-E92183D0FEE3}"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7643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65FE11-3C85-4435-836A-E92183D0FEE3}"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1861599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5FE11-3C85-4435-836A-E92183D0FEE3}"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325098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5FE11-3C85-4435-836A-E92183D0FEE3}"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42458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5FE11-3C85-4435-836A-E92183D0FEE3}"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D575D-53D7-4640-BF76-CD401099C146}" type="slidenum">
              <a:rPr lang="en-US" smtClean="0"/>
              <a:t>‹#›</a:t>
            </a:fld>
            <a:endParaRPr lang="en-US"/>
          </a:p>
        </p:txBody>
      </p:sp>
    </p:spTree>
    <p:extLst>
      <p:ext uri="{BB962C8B-B14F-4D97-AF65-F5344CB8AC3E}">
        <p14:creationId xmlns:p14="http://schemas.microsoft.com/office/powerpoint/2010/main" val="268529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65FE11-3C85-4435-836A-E92183D0FEE3}" type="datetimeFigureOut">
              <a:rPr lang="en-US" smtClean="0"/>
              <a:t>9/8/2021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7D575D-53D7-4640-BF76-CD401099C146}" type="slidenum">
              <a:rPr lang="en-US" smtClean="0"/>
              <a:t>‹#›</a:t>
            </a:fld>
            <a:endParaRPr lang="en-US"/>
          </a:p>
        </p:txBody>
      </p:sp>
    </p:spTree>
    <p:extLst>
      <p:ext uri="{BB962C8B-B14F-4D97-AF65-F5344CB8AC3E}">
        <p14:creationId xmlns:p14="http://schemas.microsoft.com/office/powerpoint/2010/main" val="314334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81191"/>
            <a:ext cx="10515600" cy="2852737"/>
          </a:xfrm>
        </p:spPr>
        <p:txBody>
          <a:bodyPr>
            <a:normAutofit/>
          </a:bodyPr>
          <a:lstStyle/>
          <a:p>
            <a:pPr algn="ctr"/>
            <a:r>
              <a:rPr lang="en-US" sz="7200" b="1" cap="none" dirty="0" smtClean="0">
                <a:effectLst>
                  <a:outerShdw blurRad="38100" dist="38100" dir="2700000" algn="tl">
                    <a:srgbClr val="000000">
                      <a:alpha val="43137"/>
                    </a:srgbClr>
                  </a:outerShdw>
                </a:effectLst>
              </a:rPr>
              <a:t>MANAGEMENT OF ASTHMA </a:t>
            </a:r>
            <a:endParaRPr lang="en-US" sz="7200" b="1" cap="none"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063863" y="4562169"/>
            <a:ext cx="10515600" cy="1500187"/>
          </a:xfrm>
        </p:spPr>
        <p:txBody>
          <a:bodyPr>
            <a:normAutofit/>
          </a:bodyPr>
          <a:lstStyle/>
          <a:p>
            <a:r>
              <a:rPr lang="en-US" sz="3600" dirty="0" err="1" smtClean="0">
                <a:effectLst>
                  <a:outerShdw blurRad="38100" dist="38100" dir="2700000" algn="tl">
                    <a:srgbClr val="000000">
                      <a:alpha val="43137"/>
                    </a:srgbClr>
                  </a:outerShdw>
                </a:effectLst>
              </a:rPr>
              <a:t>Dr</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Dabbaghzadeh</a:t>
            </a:r>
            <a:endParaRPr lang="en-US" sz="3600" dirty="0" smtClean="0">
              <a:effectLst>
                <a:outerShdw blurRad="38100" dist="38100" dir="2700000" algn="tl">
                  <a:srgbClr val="000000">
                    <a:alpha val="43137"/>
                  </a:srgbClr>
                </a:outerShdw>
              </a:effectLst>
            </a:endParaRPr>
          </a:p>
          <a:p>
            <a:r>
              <a:rPr lang="en-US" sz="3600" dirty="0" smtClean="0">
                <a:effectLst>
                  <a:outerShdw blurRad="38100" dist="38100" dir="2700000" algn="tl">
                    <a:srgbClr val="000000">
                      <a:alpha val="43137"/>
                    </a:srgbClr>
                  </a:outerShdw>
                </a:effectLst>
              </a:rPr>
              <a:t>Allergist And Clinical Immunologist</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40479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04801"/>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429000" y="3733800"/>
            <a:ext cx="70866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9330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8991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9798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57200"/>
            <a:ext cx="9059587"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1384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810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0707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a:effectLst>
                  <a:outerShdw blurRad="38100" dist="38100" dir="2700000" algn="tl">
                    <a:srgbClr val="000000">
                      <a:alpha val="43137"/>
                    </a:srgbClr>
                  </a:outerShdw>
                </a:effectLst>
              </a:rPr>
              <a:t>Chronic Asthma </a:t>
            </a:r>
            <a:r>
              <a:rPr lang="en-US" b="1" cap="none" dirty="0" smtClean="0">
                <a:effectLst>
                  <a:outerShdw blurRad="38100" dist="38100" dir="2700000" algn="tl">
                    <a:srgbClr val="000000">
                      <a:alpha val="43137"/>
                    </a:srgbClr>
                  </a:outerShdw>
                </a:effectLst>
              </a:rPr>
              <a:t>Management</a:t>
            </a:r>
            <a:endParaRPr lang="en-US" b="1" cap="none"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noAutofit/>
          </a:bodyPr>
          <a:lstStyle/>
          <a:p>
            <a:r>
              <a:rPr lang="en-US" sz="4000" b="1" dirty="0">
                <a:solidFill>
                  <a:srgbClr val="FFFF00"/>
                </a:solidFill>
                <a:effectLst>
                  <a:outerShdw blurRad="38100" dist="38100" dir="2700000" algn="tl">
                    <a:srgbClr val="000000">
                      <a:alpha val="43137"/>
                    </a:srgbClr>
                  </a:outerShdw>
                </a:effectLst>
              </a:rPr>
              <a:t>Pharmacologic therapy</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8225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1" y="344271"/>
            <a:ext cx="1711494" cy="646331"/>
          </a:xfrm>
          <a:prstGeom prst="rect">
            <a:avLst/>
          </a:prstGeom>
        </p:spPr>
        <p:txBody>
          <a:bodyPr wrap="none">
            <a:spAutoFit/>
          </a:bodyPr>
          <a:lstStyle/>
          <a:p>
            <a:r>
              <a:rPr lang="en-US" sz="3600" dirty="0"/>
              <a:t>0-4 year</a:t>
            </a:r>
            <a:endParaRPr lang="en-US" sz="36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939" y="914401"/>
            <a:ext cx="8511063" cy="583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1647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1602" y="405827"/>
            <a:ext cx="1752211" cy="584775"/>
          </a:xfrm>
          <a:prstGeom prst="rect">
            <a:avLst/>
          </a:prstGeom>
        </p:spPr>
        <p:txBody>
          <a:bodyPr wrap="none">
            <a:spAutoFit/>
          </a:bodyPr>
          <a:lstStyle/>
          <a:p>
            <a:r>
              <a:rPr lang="en-US" sz="3200" dirty="0"/>
              <a:t>5-11 year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005" y="990600"/>
            <a:ext cx="8635196" cy="582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5577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457200"/>
            <a:ext cx="2057400" cy="533400"/>
          </a:xfrm>
        </p:spPr>
        <p:txBody>
          <a:bodyPr>
            <a:normAutofit fontScale="90000"/>
          </a:bodyPr>
          <a:lstStyle/>
          <a:p>
            <a:r>
              <a:rPr lang="en-US" dirty="0" smtClean="0"/>
              <a:t>&gt;12 year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512" y="990600"/>
            <a:ext cx="842741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4720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111" y="612269"/>
            <a:ext cx="8035891" cy="594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0843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268" y="1371602"/>
            <a:ext cx="7090933" cy="467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957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0"/>
            <a:ext cx="8229600" cy="5791200"/>
          </a:xfrm>
        </p:spPr>
        <p:txBody>
          <a:bodyPr>
            <a:normAutofit/>
          </a:bodyPr>
          <a:lstStyle/>
          <a:p>
            <a:r>
              <a:rPr lang="en-US" dirty="0" smtClean="0"/>
              <a:t>To </a:t>
            </a:r>
            <a:r>
              <a:rPr lang="en-US" dirty="0"/>
              <a:t>the child and parent, </a:t>
            </a:r>
            <a:r>
              <a:rPr lang="en-US" dirty="0" smtClean="0"/>
              <a:t>the relevant </a:t>
            </a:r>
            <a:r>
              <a:rPr lang="en-US" dirty="0"/>
              <a:t>definition most frequently cited is </a:t>
            </a:r>
            <a:r>
              <a:rPr lang="en-US" i="1" dirty="0">
                <a:solidFill>
                  <a:srgbClr val="FF0000"/>
                </a:solidFill>
              </a:rPr>
              <a:t>symptom </a:t>
            </a:r>
            <a:r>
              <a:rPr lang="en-US" i="1" dirty="0" smtClean="0">
                <a:solidFill>
                  <a:srgbClr val="FF0000"/>
                </a:solidFill>
              </a:rPr>
              <a:t>control</a:t>
            </a:r>
            <a:r>
              <a:rPr lang="en-US" dirty="0" smtClean="0"/>
              <a:t>, whereas </a:t>
            </a:r>
            <a:r>
              <a:rPr lang="en-US" dirty="0"/>
              <a:t>to the clinician, the most important feature </a:t>
            </a:r>
            <a:r>
              <a:rPr lang="en-US" dirty="0" smtClean="0"/>
              <a:t>is </a:t>
            </a:r>
            <a:r>
              <a:rPr lang="en-US" i="1" dirty="0" smtClean="0">
                <a:solidFill>
                  <a:srgbClr val="FF0000"/>
                </a:solidFill>
              </a:rPr>
              <a:t>disease </a:t>
            </a:r>
            <a:r>
              <a:rPr lang="en-US" i="1" dirty="0">
                <a:solidFill>
                  <a:srgbClr val="FF0000"/>
                </a:solidFill>
              </a:rPr>
              <a:t>control. </a:t>
            </a:r>
            <a:endParaRPr lang="en-US" i="1" dirty="0" smtClean="0">
              <a:solidFill>
                <a:srgbClr val="FF0000"/>
              </a:solidFill>
            </a:endParaRPr>
          </a:p>
          <a:p>
            <a:endParaRPr lang="en-US" i="1" dirty="0"/>
          </a:p>
          <a:p>
            <a:r>
              <a:rPr lang="en-US" dirty="0" smtClean="0"/>
              <a:t>Ideally</a:t>
            </a:r>
            <a:r>
              <a:rPr lang="en-US" dirty="0"/>
              <a:t>, a medication should satisfy both </a:t>
            </a:r>
            <a:r>
              <a:rPr lang="en-US" dirty="0" smtClean="0"/>
              <a:t>criteria simultaneously</a:t>
            </a:r>
            <a:r>
              <a:rPr lang="en-US" dirty="0"/>
              <a:t>. </a:t>
            </a:r>
          </a:p>
        </p:txBody>
      </p:sp>
    </p:spTree>
    <p:extLst>
      <p:ext uri="{BB962C8B-B14F-4D97-AF65-F5344CB8AC3E}">
        <p14:creationId xmlns:p14="http://schemas.microsoft.com/office/powerpoint/2010/main" val="28930535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dirty="0"/>
              <a:t>Be aware of the devices that are available to deliver </a:t>
            </a:r>
            <a:r>
              <a:rPr lang="en-US" dirty="0" smtClean="0"/>
              <a:t>specific drugs </a:t>
            </a:r>
            <a:r>
              <a:rPr lang="en-US" dirty="0"/>
              <a:t>and classes of drugs </a:t>
            </a:r>
            <a:r>
              <a:rPr lang="en-US" dirty="0" smtClean="0"/>
              <a:t>.</a:t>
            </a:r>
            <a:endParaRPr lang="en-US" dirty="0"/>
          </a:p>
          <a:p>
            <a:pPr marL="0" indent="0">
              <a:buNone/>
            </a:pPr>
            <a:r>
              <a:rPr lang="en-US" dirty="0"/>
              <a:t>• Know the advantages and disadvantages of each device.</a:t>
            </a:r>
          </a:p>
          <a:p>
            <a:pPr marL="0" indent="0">
              <a:buNone/>
            </a:pPr>
            <a:r>
              <a:rPr lang="en-US" dirty="0"/>
              <a:t>• Choose devices that the patient can and will </a:t>
            </a:r>
            <a:r>
              <a:rPr lang="en-US" dirty="0" smtClean="0"/>
              <a:t>use effectively</a:t>
            </a:r>
            <a:r>
              <a:rPr lang="en-US" dirty="0"/>
              <a:t>.</a:t>
            </a:r>
          </a:p>
          <a:p>
            <a:pPr marL="0" indent="0">
              <a:buNone/>
            </a:pPr>
            <a:r>
              <a:rPr lang="en-US" dirty="0"/>
              <a:t>• Choose devices that have been approved by the </a:t>
            </a:r>
            <a:r>
              <a:rPr lang="en-US" dirty="0" smtClean="0"/>
              <a:t>appropriate authorities</a:t>
            </a:r>
            <a:r>
              <a:rPr lang="en-US" dirty="0"/>
              <a:t>.</a:t>
            </a:r>
          </a:p>
          <a:p>
            <a:pPr marL="0" indent="0">
              <a:buNone/>
            </a:pPr>
            <a:r>
              <a:rPr lang="en-US" dirty="0"/>
              <a:t>• Train patients about the correct inhalation maneuver </a:t>
            </a:r>
            <a:r>
              <a:rPr lang="en-US" dirty="0" smtClean="0"/>
              <a:t>that is </a:t>
            </a:r>
            <a:r>
              <a:rPr lang="en-US" dirty="0"/>
              <a:t>appropriate for the device being prescribed.</a:t>
            </a:r>
          </a:p>
          <a:p>
            <a:pPr marL="0" indent="0">
              <a:buNone/>
            </a:pPr>
            <a:r>
              <a:rPr lang="en-US" dirty="0"/>
              <a:t>• Check your patient’s inhaler technique regularly.</a:t>
            </a:r>
          </a:p>
          <a:p>
            <a:pPr marL="0" indent="0">
              <a:buNone/>
            </a:pPr>
            <a:r>
              <a:rPr lang="en-US" dirty="0"/>
              <a:t>• Review the patient’s adherence to treatment at each visit.</a:t>
            </a:r>
          </a:p>
          <a:p>
            <a:pPr marL="0" indent="0">
              <a:buNone/>
            </a:pPr>
            <a:r>
              <a:rPr lang="en-US" dirty="0"/>
              <a:t>• Do not switch to a new device without the </a:t>
            </a:r>
            <a:r>
              <a:rPr lang="en-US" dirty="0" smtClean="0"/>
              <a:t>patient’s involvement </a:t>
            </a:r>
            <a:r>
              <a:rPr lang="en-US" dirty="0"/>
              <a:t>and without follow-up education on how </a:t>
            </a:r>
            <a:r>
              <a:rPr lang="en-US" dirty="0" smtClean="0"/>
              <a:t>to use </a:t>
            </a:r>
            <a:r>
              <a:rPr lang="en-US" dirty="0"/>
              <a:t>the device properly.</a:t>
            </a:r>
          </a:p>
        </p:txBody>
      </p:sp>
    </p:spTree>
    <p:extLst>
      <p:ext uri="{BB962C8B-B14F-4D97-AF65-F5344CB8AC3E}">
        <p14:creationId xmlns:p14="http://schemas.microsoft.com/office/powerpoint/2010/main" val="1346967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40" y="1304926"/>
            <a:ext cx="9001125" cy="424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2" y="4114800"/>
            <a:ext cx="8686799"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52603" y="2133600"/>
            <a:ext cx="8686799"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52603" y="2895600"/>
            <a:ext cx="8686799"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90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62090"/>
            <a:ext cx="88392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885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843" y="1819277"/>
            <a:ext cx="6862959" cy="4469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151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496" y="2200276"/>
            <a:ext cx="6763304"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577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900202"/>
            <a:ext cx="8467803" cy="39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663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Percent lung deposition for most commonly used </a:t>
            </a:r>
            <a:r>
              <a:rPr lang="en-US" sz="2400" dirty="0"/>
              <a:t>dry powder </a:t>
            </a:r>
            <a:r>
              <a:rPr lang="en-US" sz="2400" dirty="0"/>
              <a:t>inhalers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133" y="1747839"/>
            <a:ext cx="7256268" cy="481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069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485" y="1582109"/>
            <a:ext cx="6957515" cy="443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839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Aerosol delivery devices</a:t>
            </a:r>
          </a:p>
        </p:txBody>
      </p:sp>
      <p:sp>
        <p:nvSpPr>
          <p:cNvPr id="3" name="Content Placeholder 2"/>
          <p:cNvSpPr>
            <a:spLocks noGrp="1"/>
          </p:cNvSpPr>
          <p:nvPr>
            <p:ph idx="1"/>
          </p:nvPr>
        </p:nvSpPr>
        <p:spPr/>
        <p:txBody>
          <a:bodyPr/>
          <a:lstStyle/>
          <a:p>
            <a:r>
              <a:rPr lang="en-US" dirty="0"/>
              <a:t>Aerosol delivery devices for treating asthma and </a:t>
            </a:r>
            <a:r>
              <a:rPr lang="en-US" dirty="0" smtClean="0"/>
              <a:t>COPD have </a:t>
            </a:r>
            <a:r>
              <a:rPr lang="en-US" dirty="0"/>
              <a:t>changed dramatically in the last 30 years. </a:t>
            </a:r>
            <a:endParaRPr lang="en-US" dirty="0" smtClean="0"/>
          </a:p>
          <a:p>
            <a:endParaRPr lang="en-US" sz="800" dirty="0"/>
          </a:p>
          <a:p>
            <a:r>
              <a:rPr lang="en-US" dirty="0" smtClean="0"/>
              <a:t>This </a:t>
            </a:r>
            <a:r>
              <a:rPr lang="en-US" dirty="0"/>
              <a:t>has </a:t>
            </a:r>
            <a:r>
              <a:rPr lang="en-US" dirty="0" smtClean="0"/>
              <a:t>been the </a:t>
            </a:r>
            <a:r>
              <a:rPr lang="en-US" dirty="0"/>
              <a:t>result of an expanding role for aerosolized drugs. </a:t>
            </a:r>
            <a:endParaRPr lang="en-US" dirty="0" smtClean="0"/>
          </a:p>
          <a:p>
            <a:endParaRPr lang="en-US" sz="800" dirty="0"/>
          </a:p>
          <a:p>
            <a:r>
              <a:rPr lang="en-US" dirty="0" smtClean="0"/>
              <a:t>For a number </a:t>
            </a:r>
            <a:r>
              <a:rPr lang="en-US" dirty="0"/>
              <a:t>of years, there has been a growing interest in </a:t>
            </a:r>
            <a:r>
              <a:rPr lang="en-US" dirty="0" smtClean="0"/>
              <a:t>using aerosolized </a:t>
            </a:r>
            <a:r>
              <a:rPr lang="en-US" dirty="0"/>
              <a:t>drugs for gene therapy to treat cystic fibrosis</a:t>
            </a:r>
            <a:r>
              <a:rPr lang="en-US" dirty="0" smtClean="0"/>
              <a:t>, for vaccines </a:t>
            </a:r>
            <a:r>
              <a:rPr lang="en-US" dirty="0"/>
              <a:t>to prevent measles</a:t>
            </a:r>
            <a:r>
              <a:rPr lang="en-US" dirty="0" smtClean="0"/>
              <a:t>, </a:t>
            </a:r>
            <a:r>
              <a:rPr lang="en-US" dirty="0"/>
              <a:t>for proteins to treat systemic </a:t>
            </a:r>
            <a:r>
              <a:rPr lang="en-US" dirty="0" smtClean="0"/>
              <a:t>disorders,  </a:t>
            </a:r>
            <a:r>
              <a:rPr lang="en-US" dirty="0"/>
              <a:t>for cyclosporine to treat lung transplant recipients</a:t>
            </a:r>
            <a:r>
              <a:rPr lang="en-US" dirty="0" smtClean="0"/>
              <a:t>,</a:t>
            </a:r>
            <a:r>
              <a:rPr lang="en-US" dirty="0"/>
              <a:t> and for </a:t>
            </a:r>
            <a:r>
              <a:rPr lang="en-US" dirty="0" smtClean="0"/>
              <a:t>vasodilators </a:t>
            </a:r>
            <a:r>
              <a:rPr lang="en-US" dirty="0"/>
              <a:t>to treat pulmonary hypertension. </a:t>
            </a:r>
          </a:p>
        </p:txBody>
      </p:sp>
    </p:spTree>
    <p:extLst>
      <p:ext uri="{BB962C8B-B14F-4D97-AF65-F5344CB8AC3E}">
        <p14:creationId xmlns:p14="http://schemas.microsoft.com/office/powerpoint/2010/main" val="3056912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Aerosol delivery devices</a:t>
            </a:r>
          </a:p>
        </p:txBody>
      </p:sp>
      <p:sp>
        <p:nvSpPr>
          <p:cNvPr id="3" name="Content Placeholder 2"/>
          <p:cNvSpPr>
            <a:spLocks noGrp="1"/>
          </p:cNvSpPr>
          <p:nvPr>
            <p:ph idx="1"/>
          </p:nvPr>
        </p:nvSpPr>
        <p:spPr/>
        <p:txBody>
          <a:bodyPr>
            <a:normAutofit/>
          </a:bodyPr>
          <a:lstStyle/>
          <a:p>
            <a:r>
              <a:rPr lang="en-US" dirty="0" smtClean="0"/>
              <a:t>For aerosol </a:t>
            </a:r>
            <a:r>
              <a:rPr lang="en-US" dirty="0"/>
              <a:t>delivery to succeed with these newer, more </a:t>
            </a:r>
            <a:r>
              <a:rPr lang="en-US" dirty="0" smtClean="0"/>
              <a:t>expensive applications</a:t>
            </a:r>
            <a:r>
              <a:rPr lang="en-US" dirty="0"/>
              <a:t>, however, the inhalation devices needed to </a:t>
            </a:r>
            <a:r>
              <a:rPr lang="en-US" dirty="0" smtClean="0"/>
              <a:t>deliver a </a:t>
            </a:r>
            <a:r>
              <a:rPr lang="en-US" dirty="0"/>
              <a:t>high percentage of the dose to the lungs, and existing </a:t>
            </a:r>
            <a:r>
              <a:rPr lang="en-US" dirty="0" smtClean="0"/>
              <a:t>devices such </a:t>
            </a:r>
            <a:r>
              <a:rPr lang="en-US" dirty="0"/>
              <a:t>as traditional jet nebulizers and pressurized </a:t>
            </a:r>
            <a:r>
              <a:rPr lang="en-US" dirty="0" smtClean="0"/>
              <a:t>metered-dose inhalers </a:t>
            </a:r>
            <a:r>
              <a:rPr lang="en-US" dirty="0"/>
              <a:t>(</a:t>
            </a:r>
            <a:r>
              <a:rPr lang="en-US" dirty="0" err="1"/>
              <a:t>pMDIs</a:t>
            </a:r>
            <a:r>
              <a:rPr lang="en-US" dirty="0"/>
              <a:t>) could not meet those requirements</a:t>
            </a:r>
            <a:r>
              <a:rPr lang="en-US" dirty="0" smtClean="0"/>
              <a:t>.</a:t>
            </a:r>
          </a:p>
          <a:p>
            <a:endParaRPr lang="en-US" sz="800" dirty="0"/>
          </a:p>
          <a:p>
            <a:r>
              <a:rPr lang="en-US" dirty="0"/>
              <a:t>Aerosol delivery devices have changed as a result of the Montreal Protocol, which was ratified in 1989. </a:t>
            </a:r>
            <a:endParaRPr lang="en-US" dirty="0" smtClean="0"/>
          </a:p>
          <a:p>
            <a:endParaRPr lang="en-US" sz="800" dirty="0"/>
          </a:p>
          <a:p>
            <a:r>
              <a:rPr lang="en-US" dirty="0"/>
              <a:t>The Montreal Protocol called for the elimination of chlorofluorocarbons (CFCs) in </a:t>
            </a:r>
            <a:r>
              <a:rPr lang="en-US" dirty="0" err="1"/>
              <a:t>pMDIs</a:t>
            </a:r>
            <a:r>
              <a:rPr lang="en-US" dirty="0"/>
              <a:t> as a response to the depletion of the earth’s ozone layer by CFCs.</a:t>
            </a:r>
          </a:p>
        </p:txBody>
      </p:sp>
    </p:spTree>
    <p:extLst>
      <p:ext uri="{BB962C8B-B14F-4D97-AF65-F5344CB8AC3E}">
        <p14:creationId xmlns:p14="http://schemas.microsoft.com/office/powerpoint/2010/main" val="4079590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lvl="0"/>
            <a:r>
              <a:rPr lang="en-US" sz="2500" dirty="0"/>
              <a:t>NAEPP, EPR-3 states </a:t>
            </a:r>
            <a:r>
              <a:rPr lang="en-US" sz="2500" dirty="0"/>
              <a:t>that attaining and sustaining asthma control requires four components of care: </a:t>
            </a:r>
            <a:br>
              <a:rPr lang="en-US" sz="2500" dirty="0"/>
            </a:br>
            <a:endParaRPr lang="en-US" sz="2500" dirty="0"/>
          </a:p>
        </p:txBody>
      </p:sp>
      <p:graphicFrame>
        <p:nvGraphicFramePr>
          <p:cNvPr id="4" name="Content Placeholder 3"/>
          <p:cNvGraphicFramePr>
            <a:graphicFrameLocks noGrp="1"/>
          </p:cNvGraphicFramePr>
          <p:nvPr>
            <p:ph idx="1"/>
            <p:extLst/>
          </p:nvPr>
        </p:nvGraphicFramePr>
        <p:xfrm>
          <a:off x="1981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5146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Aerosol delivery devices</a:t>
            </a:r>
          </a:p>
        </p:txBody>
      </p:sp>
      <p:sp>
        <p:nvSpPr>
          <p:cNvPr id="3" name="Content Placeholder 2"/>
          <p:cNvSpPr>
            <a:spLocks noGrp="1"/>
          </p:cNvSpPr>
          <p:nvPr>
            <p:ph idx="1"/>
          </p:nvPr>
        </p:nvSpPr>
        <p:spPr/>
        <p:txBody>
          <a:bodyPr>
            <a:normAutofit/>
          </a:bodyPr>
          <a:lstStyle/>
          <a:p>
            <a:r>
              <a:rPr lang="en-US" dirty="0" smtClean="0"/>
              <a:t>Taken </a:t>
            </a:r>
            <a:r>
              <a:rPr lang="en-US" dirty="0"/>
              <a:t>together, the need for more </a:t>
            </a:r>
            <a:r>
              <a:rPr lang="en-US" dirty="0" smtClean="0"/>
              <a:t>efficient devices </a:t>
            </a:r>
            <a:r>
              <a:rPr lang="en-US" dirty="0"/>
              <a:t>for delivering expensive new drugs and the need </a:t>
            </a:r>
            <a:r>
              <a:rPr lang="en-US" dirty="0" smtClean="0"/>
              <a:t>to eliminate </a:t>
            </a:r>
            <a:r>
              <a:rPr lang="en-US" dirty="0"/>
              <a:t>CFCs in </a:t>
            </a:r>
            <a:r>
              <a:rPr lang="en-US" dirty="0" err="1"/>
              <a:t>pMDIs</a:t>
            </a:r>
            <a:r>
              <a:rPr lang="en-US" dirty="0"/>
              <a:t> provided the impetus to </a:t>
            </a:r>
            <a:r>
              <a:rPr lang="en-US" dirty="0" smtClean="0"/>
              <a:t>develop alternative</a:t>
            </a:r>
            <a:r>
              <a:rPr lang="en-US" dirty="0"/>
              <a:t>, non–propellant-dependent aerosol delivery systems.</a:t>
            </a:r>
          </a:p>
          <a:p>
            <a:endParaRPr lang="en-US" dirty="0" smtClean="0"/>
          </a:p>
          <a:p>
            <a:r>
              <a:rPr lang="en-US" dirty="0" smtClean="0"/>
              <a:t>As </a:t>
            </a:r>
            <a:r>
              <a:rPr lang="en-US" dirty="0"/>
              <a:t>a result, in the last 15 to 20 years, major design </a:t>
            </a:r>
            <a:r>
              <a:rPr lang="en-US" dirty="0" smtClean="0"/>
              <a:t>changes have </a:t>
            </a:r>
            <a:r>
              <a:rPr lang="en-US" dirty="0"/>
              <a:t>occurred in all three categories of aerosol drug </a:t>
            </a:r>
            <a:r>
              <a:rPr lang="en-US" dirty="0" smtClean="0"/>
              <a:t>delivery devices—</a:t>
            </a:r>
            <a:r>
              <a:rPr lang="en-US" dirty="0" err="1" smtClean="0"/>
              <a:t>pMDIs</a:t>
            </a:r>
            <a:r>
              <a:rPr lang="en-US" dirty="0"/>
              <a:t>, dry powder inhalers (DPIs), and </a:t>
            </a:r>
            <a:r>
              <a:rPr lang="en-US" dirty="0" smtClean="0"/>
              <a:t>nebulizers— giving </a:t>
            </a:r>
            <a:r>
              <a:rPr lang="en-US" dirty="0"/>
              <a:t>the patient innovative inhalers with increased lung </a:t>
            </a:r>
            <a:r>
              <a:rPr lang="en-US" dirty="0" smtClean="0"/>
              <a:t>deposition, along </a:t>
            </a:r>
            <a:r>
              <a:rPr lang="en-US" dirty="0"/>
              <a:t>with improved control of aerosol production </a:t>
            </a:r>
            <a:r>
              <a:rPr lang="en-US" dirty="0" smtClean="0"/>
              <a:t>and inhalation </a:t>
            </a:r>
            <a:r>
              <a:rPr lang="en-US" dirty="0"/>
              <a:t>flow </a:t>
            </a:r>
            <a:r>
              <a:rPr lang="en-US" dirty="0" smtClean="0"/>
              <a:t>rates. </a:t>
            </a:r>
          </a:p>
          <a:p>
            <a:endParaRPr lang="en-US" dirty="0"/>
          </a:p>
        </p:txBody>
      </p:sp>
    </p:spTree>
    <p:extLst>
      <p:ext uri="{BB962C8B-B14F-4D97-AF65-F5344CB8AC3E}">
        <p14:creationId xmlns:p14="http://schemas.microsoft.com/office/powerpoint/2010/main" val="90828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Aerosol delivery devices</a:t>
            </a:r>
          </a:p>
        </p:txBody>
      </p:sp>
      <p:sp>
        <p:nvSpPr>
          <p:cNvPr id="3" name="Content Placeholder 2"/>
          <p:cNvSpPr>
            <a:spLocks noGrp="1"/>
          </p:cNvSpPr>
          <p:nvPr>
            <p:ph idx="1"/>
          </p:nvPr>
        </p:nvSpPr>
        <p:spPr/>
        <p:txBody>
          <a:bodyPr>
            <a:normAutofit/>
          </a:bodyPr>
          <a:lstStyle/>
          <a:p>
            <a:r>
              <a:rPr lang="en-US" dirty="0"/>
              <a:t>The innovation of DPIs has eliminated the need for the actuation-inhalation coordination that is required for </a:t>
            </a:r>
            <a:r>
              <a:rPr lang="en-US" dirty="0" err="1"/>
              <a:t>pMDI</a:t>
            </a:r>
            <a:r>
              <a:rPr lang="en-US" dirty="0"/>
              <a:t> drug delivery. </a:t>
            </a:r>
            <a:endParaRPr lang="en-US" dirty="0" smtClean="0"/>
          </a:p>
          <a:p>
            <a:endParaRPr lang="en-US" sz="900" dirty="0"/>
          </a:p>
          <a:p>
            <a:r>
              <a:rPr lang="en-US" dirty="0" smtClean="0"/>
              <a:t>The </a:t>
            </a:r>
            <a:r>
              <a:rPr lang="en-US" dirty="0"/>
              <a:t>introduction of </a:t>
            </a:r>
            <a:r>
              <a:rPr lang="en-US" dirty="0" err="1"/>
              <a:t>hydrofluoroalkane</a:t>
            </a:r>
            <a:r>
              <a:rPr lang="en-US" dirty="0"/>
              <a:t> (HFA) as an alternative propellant for </a:t>
            </a:r>
            <a:r>
              <a:rPr lang="en-US" dirty="0" err="1"/>
              <a:t>pMDIs</a:t>
            </a:r>
            <a:r>
              <a:rPr lang="en-US" dirty="0"/>
              <a:t> has led to the availability of low-velocity propellant-driven aerosols. </a:t>
            </a:r>
            <a:endParaRPr lang="en-US" dirty="0" smtClean="0"/>
          </a:p>
          <a:p>
            <a:endParaRPr lang="en-US" sz="900" dirty="0"/>
          </a:p>
          <a:p>
            <a:r>
              <a:rPr lang="en-US" dirty="0" smtClean="0"/>
              <a:t>New-generation </a:t>
            </a:r>
            <a:r>
              <a:rPr lang="en-US" dirty="0"/>
              <a:t>nebulizers have been developed that are portable and extremely efficient. </a:t>
            </a:r>
            <a:endParaRPr lang="en-US" dirty="0" smtClean="0"/>
          </a:p>
          <a:p>
            <a:endParaRPr lang="en-US" sz="800" dirty="0"/>
          </a:p>
          <a:p>
            <a:r>
              <a:rPr lang="en-US" dirty="0" smtClean="0"/>
              <a:t>Other </a:t>
            </a:r>
            <a:r>
              <a:rPr lang="en-US" dirty="0"/>
              <a:t>newer nebulizers are considered “smart” inhalers in that they incorporate features that limit the patient’s breathing rate. These innovations may improve drug delivery to the lungs.</a:t>
            </a:r>
          </a:p>
          <a:p>
            <a:endParaRPr lang="en-US" dirty="0"/>
          </a:p>
        </p:txBody>
      </p:sp>
    </p:spTree>
    <p:extLst>
      <p:ext uri="{BB962C8B-B14F-4D97-AF65-F5344CB8AC3E}">
        <p14:creationId xmlns:p14="http://schemas.microsoft.com/office/powerpoint/2010/main" val="892767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46340"/>
            <a:ext cx="7086600" cy="575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485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7" y="428627"/>
            <a:ext cx="6124575"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970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That Affect Aerosol </a:t>
            </a:r>
            <a:r>
              <a:rPr lang="en-US" dirty="0" smtClean="0"/>
              <a:t>Deposition</a:t>
            </a:r>
            <a:endParaRPr lang="en-US" dirty="0"/>
          </a:p>
        </p:txBody>
      </p:sp>
      <p:sp>
        <p:nvSpPr>
          <p:cNvPr id="3" name="Content Placeholder 2"/>
          <p:cNvSpPr>
            <a:spLocks noGrp="1"/>
          </p:cNvSpPr>
          <p:nvPr>
            <p:ph idx="1"/>
          </p:nvPr>
        </p:nvSpPr>
        <p:spPr/>
        <p:txBody>
          <a:bodyPr>
            <a:normAutofit lnSpcReduction="10000"/>
          </a:bodyPr>
          <a:lstStyle/>
          <a:p>
            <a:pPr marL="457189" indent="-457189">
              <a:buAutoNum type="arabicParenBoth"/>
            </a:pPr>
            <a:r>
              <a:rPr lang="en-US" dirty="0" smtClean="0"/>
              <a:t>physical </a:t>
            </a:r>
            <a:r>
              <a:rPr lang="en-US" dirty="0"/>
              <a:t>factors such as </a:t>
            </a:r>
            <a:r>
              <a:rPr lang="en-US" dirty="0" smtClean="0"/>
              <a:t>particle diameter </a:t>
            </a:r>
            <a:r>
              <a:rPr lang="en-US" dirty="0"/>
              <a:t>and the FPF of the aerosol. Changes to the </a:t>
            </a:r>
            <a:r>
              <a:rPr lang="en-US" dirty="0" smtClean="0"/>
              <a:t>physical quality </a:t>
            </a:r>
            <a:r>
              <a:rPr lang="en-US" dirty="0"/>
              <a:t>of the aerosol effected through alterations in either </a:t>
            </a:r>
            <a:r>
              <a:rPr lang="en-US" dirty="0" smtClean="0"/>
              <a:t>formulation or </a:t>
            </a:r>
            <a:r>
              <a:rPr lang="en-US" dirty="0"/>
              <a:t>design (hardware), or the use of baffles or </a:t>
            </a:r>
            <a:r>
              <a:rPr lang="en-US" dirty="0" smtClean="0"/>
              <a:t>spacers, reflected </a:t>
            </a:r>
            <a:r>
              <a:rPr lang="en-US" dirty="0"/>
              <a:t>in changes to the emitted dose (ED), FPF, and </a:t>
            </a:r>
            <a:r>
              <a:rPr lang="en-US" dirty="0" smtClean="0"/>
              <a:t>fine particle </a:t>
            </a:r>
            <a:r>
              <a:rPr lang="en-US" dirty="0"/>
              <a:t>dose (FPD); </a:t>
            </a:r>
            <a:endParaRPr lang="en-US" dirty="0" smtClean="0"/>
          </a:p>
          <a:p>
            <a:pPr marL="457189" indent="-457189">
              <a:buAutoNum type="arabicParenBoth"/>
            </a:pPr>
            <a:endParaRPr lang="en-US" sz="900" dirty="0"/>
          </a:p>
          <a:p>
            <a:pPr marL="457189" indent="-457189">
              <a:buAutoNum type="arabicParenBoth"/>
            </a:pPr>
            <a:r>
              <a:rPr lang="en-US" dirty="0" err="1" smtClean="0"/>
              <a:t>ventilatory</a:t>
            </a:r>
            <a:r>
              <a:rPr lang="en-US" dirty="0" smtClean="0"/>
              <a:t> </a:t>
            </a:r>
            <a:r>
              <a:rPr lang="en-US" dirty="0"/>
              <a:t>factors such as </a:t>
            </a:r>
            <a:r>
              <a:rPr lang="en-US" dirty="0" smtClean="0"/>
              <a:t>inspiratory volume</a:t>
            </a:r>
            <a:r>
              <a:rPr lang="en-US" dirty="0"/>
              <a:t>, inspiratory flow rate, breath-hold time, breathing </a:t>
            </a:r>
            <a:r>
              <a:rPr lang="en-US" dirty="0" smtClean="0"/>
              <a:t>rate, and </a:t>
            </a:r>
            <a:r>
              <a:rPr lang="en-US" dirty="0"/>
              <a:t>nose versus mouth breathing; </a:t>
            </a:r>
            <a:endParaRPr lang="en-US" dirty="0" smtClean="0"/>
          </a:p>
          <a:p>
            <a:pPr marL="457189" indent="-457189">
              <a:buAutoNum type="arabicParenBoth"/>
            </a:pPr>
            <a:endParaRPr lang="en-US" sz="900" dirty="0"/>
          </a:p>
          <a:p>
            <a:pPr marL="457189" indent="-457189">
              <a:buAutoNum type="arabicParenBoth"/>
            </a:pPr>
            <a:r>
              <a:rPr lang="en-US" dirty="0" smtClean="0"/>
              <a:t>anatomic </a:t>
            </a:r>
            <a:r>
              <a:rPr lang="en-US" dirty="0"/>
              <a:t>factors such </a:t>
            </a:r>
            <a:r>
              <a:rPr lang="en-US" dirty="0" smtClean="0"/>
              <a:t>as airway </a:t>
            </a:r>
            <a:r>
              <a:rPr lang="en-US" dirty="0"/>
              <a:t>caliber and distortion due to disease; and </a:t>
            </a:r>
            <a:endParaRPr lang="en-US" dirty="0" smtClean="0"/>
          </a:p>
          <a:p>
            <a:pPr marL="457189" indent="-457189">
              <a:buAutoNum type="arabicParenBoth"/>
            </a:pPr>
            <a:endParaRPr lang="en-US" sz="900" dirty="0"/>
          </a:p>
          <a:p>
            <a:pPr marL="457189" indent="-457189">
              <a:buAutoNum type="arabicParenBoth"/>
            </a:pPr>
            <a:r>
              <a:rPr lang="en-US" dirty="0" err="1" smtClean="0"/>
              <a:t>patientrelated</a:t>
            </a:r>
            <a:r>
              <a:rPr lang="en-US" dirty="0" smtClean="0"/>
              <a:t> factors </a:t>
            </a:r>
            <a:r>
              <a:rPr lang="en-US" dirty="0"/>
              <a:t>such as the ability to correctly use the </a:t>
            </a:r>
            <a:r>
              <a:rPr lang="en-US" dirty="0" smtClean="0"/>
              <a:t>delivery system </a:t>
            </a:r>
            <a:r>
              <a:rPr lang="en-US" dirty="0"/>
              <a:t>and compliance.</a:t>
            </a:r>
          </a:p>
        </p:txBody>
      </p:sp>
    </p:spTree>
    <p:extLst>
      <p:ext uri="{BB962C8B-B14F-4D97-AF65-F5344CB8AC3E}">
        <p14:creationId xmlns:p14="http://schemas.microsoft.com/office/powerpoint/2010/main" val="2450407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size of an aerosol particle is the primary determinant of </a:t>
            </a:r>
            <a:r>
              <a:rPr lang="en-US" dirty="0" smtClean="0"/>
              <a:t>the site </a:t>
            </a:r>
            <a:r>
              <a:rPr lang="en-US" dirty="0"/>
              <a:t>of lung deposition, distribution of the drug within the </a:t>
            </a:r>
            <a:r>
              <a:rPr lang="en-US" dirty="0" smtClean="0"/>
              <a:t>lung, and </a:t>
            </a:r>
            <a:r>
              <a:rPr lang="en-US" dirty="0"/>
              <a:t>resulting deposition efficiency.8 Sizes for </a:t>
            </a:r>
            <a:r>
              <a:rPr lang="en-US" dirty="0" smtClean="0"/>
              <a:t>environmental and </a:t>
            </a:r>
            <a:r>
              <a:rPr lang="en-US" dirty="0"/>
              <a:t>occupational aerosols range from 0.001 </a:t>
            </a:r>
            <a:r>
              <a:rPr lang="en-US" dirty="0" err="1"/>
              <a:t>μm</a:t>
            </a:r>
            <a:r>
              <a:rPr lang="en-US" dirty="0"/>
              <a:t> in </a:t>
            </a:r>
            <a:r>
              <a:rPr lang="en-US" dirty="0" smtClean="0"/>
              <a:t>diameter, termed </a:t>
            </a:r>
            <a:r>
              <a:rPr lang="en-US" dirty="0"/>
              <a:t>nanoparticles, to 1000 </a:t>
            </a:r>
            <a:r>
              <a:rPr lang="en-US" dirty="0" err="1"/>
              <a:t>μm</a:t>
            </a:r>
            <a:r>
              <a:rPr lang="en-US" dirty="0"/>
              <a:t> in diameter, termed </a:t>
            </a:r>
            <a:r>
              <a:rPr lang="en-US" dirty="0" err="1"/>
              <a:t>supercoarse</a:t>
            </a:r>
            <a:r>
              <a:rPr lang="en-US" dirty="0"/>
              <a:t>.</a:t>
            </a:r>
          </a:p>
          <a:p>
            <a:r>
              <a:rPr lang="en-US" dirty="0"/>
              <a:t>Therapeutic aerosols targeted to the lower </a:t>
            </a:r>
            <a:r>
              <a:rPr lang="en-US" dirty="0" smtClean="0"/>
              <a:t>respiratory tract </a:t>
            </a:r>
            <a:r>
              <a:rPr lang="en-US" dirty="0"/>
              <a:t>are composed of particles typically between 0.5 </a:t>
            </a:r>
            <a:r>
              <a:rPr lang="en-US" dirty="0" err="1"/>
              <a:t>μm</a:t>
            </a:r>
            <a:r>
              <a:rPr lang="en-US" dirty="0"/>
              <a:t> </a:t>
            </a:r>
            <a:r>
              <a:rPr lang="en-US" dirty="0" smtClean="0"/>
              <a:t>and 10 </a:t>
            </a:r>
            <a:r>
              <a:rPr lang="en-US" dirty="0" err="1"/>
              <a:t>μm</a:t>
            </a:r>
            <a:r>
              <a:rPr lang="en-US" dirty="0"/>
              <a:t> in diameter</a:t>
            </a:r>
            <a:r>
              <a:rPr lang="en-US" dirty="0" smtClean="0"/>
              <a:t>.</a:t>
            </a:r>
            <a:endParaRPr lang="en-US" dirty="0"/>
          </a:p>
        </p:txBody>
      </p:sp>
    </p:spTree>
    <p:extLst>
      <p:ext uri="{BB962C8B-B14F-4D97-AF65-F5344CB8AC3E}">
        <p14:creationId xmlns:p14="http://schemas.microsoft.com/office/powerpoint/2010/main" val="654109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deposition of particles onto surfaces in the lung mainly occur as the result of three physical mechanisms: impaction, which is a function of particle inertia and affects particles greater than 5 </a:t>
            </a:r>
            <a:r>
              <a:rPr lang="en-US" dirty="0" err="1"/>
              <a:t>μm</a:t>
            </a:r>
            <a:r>
              <a:rPr lang="en-US" dirty="0"/>
              <a:t>; sedimentation, due to gravitational forces acting on particles primarily between 0.5 and 5 </a:t>
            </a:r>
            <a:r>
              <a:rPr lang="en-US" dirty="0" err="1"/>
              <a:t>μm</a:t>
            </a:r>
            <a:r>
              <a:rPr lang="en-US" dirty="0"/>
              <a:t>; and diffusion, resulting from </a:t>
            </a:r>
            <a:r>
              <a:rPr lang="en-US" dirty="0" err="1"/>
              <a:t>brownian</a:t>
            </a:r>
            <a:r>
              <a:rPr lang="en-US" dirty="0"/>
              <a:t> motion and affecting particles</a:t>
            </a:r>
          </a:p>
          <a:p>
            <a:r>
              <a:rPr lang="en-US" dirty="0"/>
              <a:t>smaller than 1 </a:t>
            </a:r>
            <a:r>
              <a:rPr lang="en-US" dirty="0" err="1"/>
              <a:t>μm</a:t>
            </a:r>
            <a:r>
              <a:rPr lang="en-US" dirty="0"/>
              <a:t> in low-flow regions of the lung. </a:t>
            </a:r>
            <a:r>
              <a:rPr lang="en-US"/>
              <a:t>shows the relationship among particle size, site of deposition within the respiratory tract, deposition fraction, and mechanisms of deposition.</a:t>
            </a:r>
          </a:p>
          <a:p>
            <a:endParaRPr lang="en-US"/>
          </a:p>
        </p:txBody>
      </p:sp>
    </p:spTree>
    <p:extLst>
      <p:ext uri="{BB962C8B-B14F-4D97-AF65-F5344CB8AC3E}">
        <p14:creationId xmlns:p14="http://schemas.microsoft.com/office/powerpoint/2010/main" val="3894867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1"/>
            <a:ext cx="7086600" cy="494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004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err="1"/>
              <a:t>Scintigraphic</a:t>
            </a:r>
            <a:r>
              <a:rPr lang="en-US" sz="1800" dirty="0"/>
              <a:t> images of the lungs, anterior and </a:t>
            </a:r>
            <a:r>
              <a:rPr lang="en-US" sz="1800" dirty="0"/>
              <a:t>posterior views</a:t>
            </a:r>
            <a:r>
              <a:rPr lang="en-US" sz="1800" dirty="0"/>
              <a:t>, in a patient with asthma after inhalation of two different </a:t>
            </a:r>
            <a:r>
              <a:rPr lang="en-US" sz="1800" dirty="0"/>
              <a:t>formulations of </a:t>
            </a:r>
            <a:r>
              <a:rPr lang="en-US" sz="1800" dirty="0"/>
              <a:t>radiolabeled </a:t>
            </a:r>
            <a:r>
              <a:rPr lang="en-US" sz="1800" dirty="0" err="1"/>
              <a:t>beclomethasone</a:t>
            </a:r>
            <a:r>
              <a:rPr lang="en-US" sz="1800" dirty="0"/>
              <a:t> </a:t>
            </a:r>
            <a:r>
              <a:rPr lang="en-US" sz="1800" dirty="0" err="1"/>
              <a:t>dipropionate</a:t>
            </a:r>
            <a:r>
              <a:rPr lang="en-US" sz="1800" dirty="0"/>
              <a:t> (BDP) </a:t>
            </a:r>
            <a:r>
              <a:rPr lang="en-US" sz="1800" dirty="0"/>
              <a:t>pressurized aerosol</a:t>
            </a:r>
            <a:endParaRPr lang="en-US"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3" y="1524001"/>
            <a:ext cx="6934199" cy="518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8024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ble_spacer_m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8117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t>NAEPP, EPR-3 </a:t>
            </a:r>
            <a:r>
              <a:rPr lang="en-US" sz="2400" dirty="0"/>
              <a:t>states that attaining and sustaining asthma control requires four components of care: </a:t>
            </a:r>
            <a:br>
              <a:rPr lang="en-US" sz="2400" dirty="0"/>
            </a:br>
            <a:endParaRPr lang="en-US" sz="2400" dirty="0"/>
          </a:p>
        </p:txBody>
      </p:sp>
      <p:graphicFrame>
        <p:nvGraphicFramePr>
          <p:cNvPr id="4" name="Content Placeholder 3"/>
          <p:cNvGraphicFramePr>
            <a:graphicFrameLocks noGrp="1"/>
          </p:cNvGraphicFramePr>
          <p:nvPr>
            <p:ph idx="1"/>
            <p:extLst/>
          </p:nvPr>
        </p:nvGraphicFramePr>
        <p:xfrm>
          <a:off x="1828800" y="1295400"/>
          <a:ext cx="8839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95294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Documents and Settings\Maryam\My Documents\asthma\Images\asth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652588"/>
            <a:ext cx="10333039" cy="101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603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bspam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5805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3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9202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chemeClr val="tx1"/>
                </a:solidFill>
              </a:rPr>
              <a:t>Choices for long-term controller </a:t>
            </a:r>
            <a:r>
              <a:rPr lang="en-US" dirty="0" smtClean="0">
                <a:solidFill>
                  <a:schemeClr val="tx1"/>
                </a:solidFill>
              </a:rPr>
              <a:t>medications</a:t>
            </a:r>
            <a:r>
              <a:rPr lang="en-US" dirty="0">
                <a:solidFill>
                  <a:schemeClr val="tx1"/>
                </a:solidFill>
              </a:rPr>
              <a:t/>
            </a:r>
            <a:br>
              <a:rPr lang="en-US" dirty="0">
                <a:solidFill>
                  <a:schemeClr val="tx1"/>
                </a:solidFill>
              </a:rPr>
            </a:br>
            <a:endParaRPr lang="en-US" dirty="0">
              <a:solidFill>
                <a:schemeClr val="tx1"/>
              </a:solidFill>
            </a:endParaRPr>
          </a:p>
        </p:txBody>
      </p:sp>
      <p:graphicFrame>
        <p:nvGraphicFramePr>
          <p:cNvPr id="4" name="Content Placeholder 3"/>
          <p:cNvGraphicFramePr>
            <a:graphicFrameLocks noGrp="1"/>
          </p:cNvGraphicFramePr>
          <p:nvPr>
            <p:ph idx="1"/>
            <p:extLst/>
          </p:nvPr>
        </p:nvGraphicFramePr>
        <p:xfrm>
          <a:off x="1981200" y="1143000"/>
          <a:ext cx="8382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99642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Immunotherapy</a:t>
            </a:r>
            <a:endParaRPr lang="en-US" dirty="0"/>
          </a:p>
        </p:txBody>
      </p:sp>
      <p:sp>
        <p:nvSpPr>
          <p:cNvPr id="3" name="Content Placeholder 2"/>
          <p:cNvSpPr>
            <a:spLocks noGrp="1"/>
          </p:cNvSpPr>
          <p:nvPr>
            <p:ph idx="1"/>
          </p:nvPr>
        </p:nvSpPr>
        <p:spPr/>
        <p:txBody>
          <a:bodyPr>
            <a:normAutofit/>
          </a:bodyPr>
          <a:lstStyle/>
          <a:p>
            <a:r>
              <a:rPr lang="en-US" dirty="0" smtClean="0"/>
              <a:t>Immunotherapy (</a:t>
            </a:r>
            <a:r>
              <a:rPr lang="en-US" dirty="0"/>
              <a:t>SCIT) is </a:t>
            </a:r>
            <a:r>
              <a:rPr lang="en-US" dirty="0" smtClean="0"/>
              <a:t>the only </a:t>
            </a:r>
            <a:r>
              <a:rPr lang="en-US" dirty="0"/>
              <a:t>childhood asthma treatment that has been shown </a:t>
            </a:r>
            <a:r>
              <a:rPr lang="en-US" dirty="0" smtClean="0"/>
              <a:t>to </a:t>
            </a:r>
            <a:r>
              <a:rPr lang="en-US" b="1" i="1" dirty="0" smtClean="0"/>
              <a:t>potentially </a:t>
            </a:r>
            <a:r>
              <a:rPr lang="en-US" b="1" i="1" dirty="0"/>
              <a:t>modify existing allergic sensitization and </a:t>
            </a:r>
            <a:r>
              <a:rPr lang="en-US" b="1" i="1" dirty="0" smtClean="0"/>
              <a:t>secondarily reduce </a:t>
            </a:r>
            <a:r>
              <a:rPr lang="en-US" b="1" i="1" dirty="0"/>
              <a:t>allergic asthma </a:t>
            </a:r>
            <a:r>
              <a:rPr lang="en-US" dirty="0"/>
              <a:t>in regard to specific </a:t>
            </a:r>
            <a:r>
              <a:rPr lang="en-US" dirty="0" smtClean="0"/>
              <a:t>exposures.</a:t>
            </a:r>
          </a:p>
          <a:p>
            <a:endParaRPr lang="en-US" sz="900" dirty="0"/>
          </a:p>
          <a:p>
            <a:r>
              <a:rPr lang="en-US" dirty="0"/>
              <a:t>Allergen immunotherapy has been recommended in patients with stable asthma who are sensitized to that particular allergen if clear association between symptoms and allergen exposure can be established. </a:t>
            </a:r>
          </a:p>
          <a:p>
            <a:endParaRPr lang="en-US" sz="800" dirty="0"/>
          </a:p>
          <a:p>
            <a:r>
              <a:rPr lang="en-US" dirty="0"/>
              <a:t>Immunotherapy in children has been shown to </a:t>
            </a:r>
            <a:r>
              <a:rPr lang="en-US" b="1" i="1" dirty="0"/>
              <a:t>reduce the incidence of additional allergic sensitization</a:t>
            </a:r>
            <a:r>
              <a:rPr lang="en-US" dirty="0"/>
              <a:t> and the subsequent development of both airway </a:t>
            </a:r>
            <a:r>
              <a:rPr lang="en-US" dirty="0" err="1"/>
              <a:t>hyperresponsiveness</a:t>
            </a:r>
            <a:r>
              <a:rPr lang="en-US" dirty="0"/>
              <a:t> and clinically diagnosed asthma. </a:t>
            </a:r>
          </a:p>
          <a:p>
            <a:endParaRPr lang="en-US" dirty="0"/>
          </a:p>
        </p:txBody>
      </p:sp>
    </p:spTree>
    <p:extLst>
      <p:ext uri="{BB962C8B-B14F-4D97-AF65-F5344CB8AC3E}">
        <p14:creationId xmlns:p14="http://schemas.microsoft.com/office/powerpoint/2010/main" val="18636280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Environmental control</a:t>
            </a:r>
            <a:endParaRPr lang="en-US" sz="5400"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noAutofit/>
          </a:bodyPr>
          <a:lstStyle/>
          <a:p>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89059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2057400" y="12192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981200" y="621270"/>
            <a:ext cx="8229600" cy="461665"/>
          </a:xfrm>
          <a:prstGeom prst="rect">
            <a:avLst/>
          </a:prstGeom>
        </p:spPr>
        <p:txBody>
          <a:bodyPr wrap="square">
            <a:spAutoFit/>
          </a:bodyPr>
          <a:lstStyle/>
          <a:p>
            <a:r>
              <a:rPr lang="en-US" sz="2400" dirty="0"/>
              <a:t>Aeroallergen sensitization in Outdoor and Indoor Environments</a:t>
            </a:r>
          </a:p>
        </p:txBody>
      </p:sp>
    </p:spTree>
    <p:extLst>
      <p:ext uri="{BB962C8B-B14F-4D97-AF65-F5344CB8AC3E}">
        <p14:creationId xmlns:p14="http://schemas.microsoft.com/office/powerpoint/2010/main" val="20196427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Psychosocial factors</a:t>
            </a:r>
            <a:endParaRPr lang="en-US" b="1" cap="none"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noAutofit/>
          </a:bodyPr>
          <a:lstStyle/>
          <a:p>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28781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09800" y="3429000"/>
          <a:ext cx="44958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nvPr>
        </p:nvGraphicFramePr>
        <p:xfrm>
          <a:off x="1447800" y="3048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nvPr>
        </p:nvGraphicFramePr>
        <p:xfrm>
          <a:off x="2057400" y="-152400"/>
          <a:ext cx="9525000" cy="6858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7742884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Asthma Education</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noAutofit/>
          </a:bodyPr>
          <a:lstStyle/>
          <a:p>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1884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a:t>The EPR-3 designates four categories of severity: </a:t>
            </a:r>
            <a:br>
              <a:rPr lang="en-US" sz="3200" dirty="0"/>
            </a:br>
            <a:endParaRPr lang="en-US" sz="3200" dirty="0"/>
          </a:p>
        </p:txBody>
      </p:sp>
      <p:graphicFrame>
        <p:nvGraphicFramePr>
          <p:cNvPr id="4" name="Content Placeholder 3"/>
          <p:cNvGraphicFramePr>
            <a:graphicFrameLocks noGrp="1"/>
          </p:cNvGraphicFramePr>
          <p:nvPr>
            <p:ph idx="1"/>
            <p:extLst/>
          </p:nvPr>
        </p:nvGraphicFramePr>
        <p:xfrm>
          <a:off x="1981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99603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866900" y="990600"/>
          <a:ext cx="8534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09800" y="316470"/>
            <a:ext cx="7848600" cy="461665"/>
          </a:xfrm>
          <a:prstGeom prst="rect">
            <a:avLst/>
          </a:prstGeom>
        </p:spPr>
        <p:txBody>
          <a:bodyPr wrap="square">
            <a:spAutoFit/>
          </a:bodyPr>
          <a:lstStyle/>
          <a:p>
            <a:r>
              <a:rPr lang="en-US" sz="2400" dirty="0"/>
              <a:t>Several benefits of asthma education have been documented. </a:t>
            </a:r>
          </a:p>
        </p:txBody>
      </p:sp>
    </p:spTree>
    <p:extLst>
      <p:ext uri="{BB962C8B-B14F-4D97-AF65-F5344CB8AC3E}">
        <p14:creationId xmlns:p14="http://schemas.microsoft.com/office/powerpoint/2010/main" val="8383574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81200" y="1600202"/>
            <a:ext cx="8229600" cy="1006429"/>
          </a:xfrm>
          <a:prstGeom prst="rect">
            <a:avLst/>
          </a:prstGeom>
        </p:spPr>
        <p:txBody>
          <a:bodyPr wrap="square">
            <a:spAutoFit/>
          </a:bodyPr>
          <a:lstStyle/>
          <a:p>
            <a:r>
              <a:rPr lang="en-US" sz="2200" dirty="0"/>
              <a:t>A written </a:t>
            </a:r>
            <a:r>
              <a:rPr lang="en-US" sz="2200" b="1" i="1" dirty="0">
                <a:solidFill>
                  <a:srgbClr val="FF0000"/>
                </a:solidFill>
              </a:rPr>
              <a:t>asthma action plan </a:t>
            </a:r>
            <a:r>
              <a:rPr lang="en-US" sz="2200" dirty="0"/>
              <a:t>to asthma self management education significantly decreased hospitalizations and ED visits for asthma in adults.</a:t>
            </a:r>
          </a:p>
        </p:txBody>
      </p:sp>
    </p:spTree>
    <p:extLst>
      <p:ext uri="{BB962C8B-B14F-4D97-AF65-F5344CB8AC3E}">
        <p14:creationId xmlns:p14="http://schemas.microsoft.com/office/powerpoint/2010/main" val="1414593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023" y="912057"/>
            <a:ext cx="8577179" cy="564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6604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736" y="914400"/>
            <a:ext cx="875926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7464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844" y="1295402"/>
            <a:ext cx="8613757" cy="272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2392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Prognosis</a:t>
            </a:r>
            <a:endParaRPr lang="en-US" sz="5400"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noAutofit/>
          </a:bodyPr>
          <a:lstStyle/>
          <a:p>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88719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838200"/>
            <a:ext cx="8305800" cy="5638800"/>
          </a:xfrm>
        </p:spPr>
        <p:txBody>
          <a:bodyPr>
            <a:normAutofit/>
          </a:bodyPr>
          <a:lstStyle/>
          <a:p>
            <a:r>
              <a:rPr lang="en-US" b="1" i="1" dirty="0" smtClean="0">
                <a:solidFill>
                  <a:srgbClr val="0070C0"/>
                </a:solidFill>
              </a:rPr>
              <a:t>The </a:t>
            </a:r>
            <a:r>
              <a:rPr lang="en-US" b="1" i="1" dirty="0">
                <a:solidFill>
                  <a:srgbClr val="0070C0"/>
                </a:solidFill>
              </a:rPr>
              <a:t>prognosis for asthma in childhood generally is excellent</a:t>
            </a:r>
            <a:r>
              <a:rPr lang="en-US" dirty="0"/>
              <a:t>. </a:t>
            </a:r>
            <a:endParaRPr lang="en-US" dirty="0" smtClean="0"/>
          </a:p>
          <a:p>
            <a:endParaRPr lang="en-US" dirty="0" smtClean="0"/>
          </a:p>
          <a:p>
            <a:r>
              <a:rPr lang="en-US" dirty="0" smtClean="0"/>
              <a:t>Approximately </a:t>
            </a:r>
            <a:r>
              <a:rPr lang="en-US" b="1" dirty="0" smtClean="0"/>
              <a:t>20</a:t>
            </a:r>
            <a:r>
              <a:rPr lang="en-US" b="1" dirty="0"/>
              <a:t>%</a:t>
            </a:r>
            <a:r>
              <a:rPr lang="en-US" dirty="0"/>
              <a:t> of children who wheeze during lower </a:t>
            </a:r>
            <a:r>
              <a:rPr lang="en-US" dirty="0" smtClean="0"/>
              <a:t>respiratory illnesses </a:t>
            </a:r>
            <a:r>
              <a:rPr lang="en-US" dirty="0"/>
              <a:t>in the first year of life will no longer wheeze by </a:t>
            </a:r>
            <a:r>
              <a:rPr lang="en-US" dirty="0" smtClean="0"/>
              <a:t>the age </a:t>
            </a:r>
            <a:r>
              <a:rPr lang="en-US" dirty="0"/>
              <a:t>of 3. </a:t>
            </a:r>
            <a:endParaRPr lang="en-US" dirty="0" smtClean="0"/>
          </a:p>
          <a:p>
            <a:endParaRPr lang="en-US" dirty="0" smtClean="0"/>
          </a:p>
          <a:p>
            <a:r>
              <a:rPr lang="en-US" dirty="0" smtClean="0"/>
              <a:t>By </a:t>
            </a:r>
            <a:r>
              <a:rPr lang="en-US" dirty="0"/>
              <a:t>contrast, 15% of wheezing infants will go on </a:t>
            </a:r>
            <a:r>
              <a:rPr lang="en-US" dirty="0" smtClean="0"/>
              <a:t>to develop </a:t>
            </a:r>
            <a:r>
              <a:rPr lang="en-US" dirty="0"/>
              <a:t>persistent wheezing beyond the age of 3 years </a:t>
            </a:r>
            <a:r>
              <a:rPr lang="en-US" dirty="0" smtClean="0"/>
              <a:t>and should </a:t>
            </a:r>
            <a:r>
              <a:rPr lang="en-US" dirty="0"/>
              <a:t>be given a diagnosis of </a:t>
            </a:r>
            <a:r>
              <a:rPr lang="en-US" dirty="0" smtClean="0"/>
              <a:t>asthma. </a:t>
            </a:r>
          </a:p>
          <a:p>
            <a:endParaRPr lang="en-US" dirty="0" smtClean="0"/>
          </a:p>
          <a:p>
            <a:r>
              <a:rPr lang="en-US" dirty="0"/>
              <a:t>The presence of an atopic condition in childhood increased the risk of severe asthma in later life, whereas severe asthma in childhood predicted an increased risk of atopic eczema or allergic rhinitis in later life. </a:t>
            </a:r>
          </a:p>
          <a:p>
            <a:endParaRPr lang="en-US" dirty="0" smtClean="0"/>
          </a:p>
        </p:txBody>
      </p:sp>
    </p:spTree>
    <p:extLst>
      <p:ext uri="{BB962C8B-B14F-4D97-AF65-F5344CB8AC3E}">
        <p14:creationId xmlns:p14="http://schemas.microsoft.com/office/powerpoint/2010/main" val="38156685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8229600" cy="990600"/>
          </a:xfrm>
        </p:spPr>
        <p:txBody>
          <a:bodyPr>
            <a:noAutofit/>
          </a:bodyPr>
          <a:lstStyle/>
          <a:p>
            <a:r>
              <a:rPr lang="en-US" sz="2400" dirty="0"/>
              <a:t>The </a:t>
            </a:r>
            <a:r>
              <a:rPr lang="en-US" sz="2400" dirty="0"/>
              <a:t>EPR-3 divides control into three categories</a:t>
            </a:r>
            <a:r>
              <a:rPr lang="en-US" sz="2400" dirty="0"/>
              <a:t>:</a:t>
            </a:r>
            <a:r>
              <a:rPr lang="en-US" sz="2400" dirty="0"/>
              <a:t/>
            </a:r>
            <a:br>
              <a:rPr lang="en-US" sz="2400" dirty="0"/>
            </a:br>
            <a:endParaRPr lang="en-US" sz="2400" dirty="0"/>
          </a:p>
        </p:txBody>
      </p:sp>
      <p:graphicFrame>
        <p:nvGraphicFramePr>
          <p:cNvPr id="4" name="Content Placeholder 3"/>
          <p:cNvGraphicFramePr>
            <a:graphicFrameLocks noGrp="1"/>
          </p:cNvGraphicFramePr>
          <p:nvPr>
            <p:ph idx="1"/>
            <p:extLst/>
          </p:nvPr>
        </p:nvGraphicFramePr>
        <p:xfrm>
          <a:off x="1981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782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Asthma severity </a:t>
            </a:r>
            <a:r>
              <a:rPr lang="en-US" sz="2000" dirty="0"/>
              <a:t>and asthma control are evaluated in the context of two domains: </a:t>
            </a:r>
            <a:r>
              <a:rPr lang="en-US" sz="2000" i="1" dirty="0"/>
              <a:t>impairment </a:t>
            </a:r>
            <a:r>
              <a:rPr lang="en-US" sz="2000" dirty="0"/>
              <a:t>(current asthma symptom burden and pulmonary function) and </a:t>
            </a:r>
            <a:r>
              <a:rPr lang="en-US" sz="2000" i="1" dirty="0"/>
              <a:t>risk </a:t>
            </a:r>
            <a:r>
              <a:rPr lang="en-US" sz="2000" dirty="0"/>
              <a:t>(future asthma morbidity in terms of exacerbations and side effects from medications</a:t>
            </a:r>
            <a:r>
              <a:rPr lang="en-US" sz="2000" dirty="0"/>
              <a:t>):</a:t>
            </a:r>
            <a:endParaRPr lang="en-US" sz="2000" dirty="0"/>
          </a:p>
        </p:txBody>
      </p:sp>
      <p:graphicFrame>
        <p:nvGraphicFramePr>
          <p:cNvPr id="3" name="Content Placeholder 2"/>
          <p:cNvGraphicFramePr>
            <a:graphicFrameLocks noGrp="1"/>
          </p:cNvGraphicFramePr>
          <p:nvPr>
            <p:ph idx="1"/>
            <p:extLst/>
          </p:nvPr>
        </p:nvGraphicFramePr>
        <p:xfrm>
          <a:off x="1524000" y="1600200"/>
          <a:ext cx="8991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3794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838202"/>
            <a:ext cx="9103703"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495800" y="2743200"/>
            <a:ext cx="1066800" cy="1828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715000" y="2895600"/>
            <a:ext cx="1905000" cy="167640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620000" y="2971800"/>
            <a:ext cx="1295400" cy="1600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067801" y="2971800"/>
            <a:ext cx="1559903"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91000" y="4572002"/>
            <a:ext cx="6172200" cy="175259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1100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0"/>
            <a:ext cx="8915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334000" y="2438400"/>
            <a:ext cx="1371600" cy="1524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858000" y="2362200"/>
            <a:ext cx="1600200" cy="1600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686800" y="2286000"/>
            <a:ext cx="1828800" cy="19050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724400" y="4191000"/>
            <a:ext cx="601980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0122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TotalTime>
  <Words>1504</Words>
  <Application>Microsoft Office PowerPoint</Application>
  <PresentationFormat>Widescreen</PresentationFormat>
  <Paragraphs>143</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Trebuchet MS</vt:lpstr>
      <vt:lpstr>Wingdings 3</vt:lpstr>
      <vt:lpstr>Facet</vt:lpstr>
      <vt:lpstr>MANAGEMENT OF ASTHMA </vt:lpstr>
      <vt:lpstr>PowerPoint Presentation</vt:lpstr>
      <vt:lpstr>NAEPP, EPR-3 states that attaining and sustaining asthma control requires four components of care:  </vt:lpstr>
      <vt:lpstr>NAEPP, EPR-3 states that attaining and sustaining asthma control requires four components of care:  </vt:lpstr>
      <vt:lpstr>The EPR-3 designates four categories of severity:  </vt:lpstr>
      <vt:lpstr>The EPR-3 divides control into three categories: </vt:lpstr>
      <vt:lpstr>Asthma severity and asthma control are evaluated in the context of two domains: impairment (current asthma symptom burden and pulmonary function) and risk (future asthma morbidity in terms of exacerbations and side effects from medications):</vt:lpstr>
      <vt:lpstr>PowerPoint Presentation</vt:lpstr>
      <vt:lpstr>PowerPoint Presentation</vt:lpstr>
      <vt:lpstr>PowerPoint Presentation</vt:lpstr>
      <vt:lpstr>PowerPoint Presentation</vt:lpstr>
      <vt:lpstr>PowerPoint Presentation</vt:lpstr>
      <vt:lpstr>PowerPoint Presentation</vt:lpstr>
      <vt:lpstr>Chronic Asthma Management</vt:lpstr>
      <vt:lpstr>PowerPoint Presentation</vt:lpstr>
      <vt:lpstr>PowerPoint Presentation</vt:lpstr>
      <vt:lpstr>&gt;12 year</vt:lpstr>
      <vt:lpstr>PowerPoint Presentation</vt:lpstr>
      <vt:lpstr>PowerPoint Presentation</vt:lpstr>
      <vt:lpstr>RECOMMENDATIONS</vt:lpstr>
      <vt:lpstr>PowerPoint Presentation</vt:lpstr>
      <vt:lpstr>PowerPoint Presentation</vt:lpstr>
      <vt:lpstr>PowerPoint Presentation</vt:lpstr>
      <vt:lpstr>PowerPoint Presentation</vt:lpstr>
      <vt:lpstr>PowerPoint Presentation</vt:lpstr>
      <vt:lpstr>Percent lung deposition for most commonly used dry powder inhalers</vt:lpstr>
      <vt:lpstr>PowerPoint Presentation</vt:lpstr>
      <vt:lpstr>Aerosol delivery devices</vt:lpstr>
      <vt:lpstr>Aerosol delivery devices</vt:lpstr>
      <vt:lpstr>Aerosol delivery devices</vt:lpstr>
      <vt:lpstr>Aerosol delivery devices</vt:lpstr>
      <vt:lpstr>PowerPoint Presentation</vt:lpstr>
      <vt:lpstr>PowerPoint Presentation</vt:lpstr>
      <vt:lpstr>Factors That Affect Aerosol Deposition</vt:lpstr>
      <vt:lpstr>PowerPoint Presentation</vt:lpstr>
      <vt:lpstr>PowerPoint Presentation</vt:lpstr>
      <vt:lpstr>PowerPoint Presentation</vt:lpstr>
      <vt:lpstr>Scintigraphic images of the lungs, anterior and posterior views, in a patient with asthma after inhalation of two different formulations of radiolabeled beclomethasone dipropionate (BDP) pressurized aerosol</vt:lpstr>
      <vt:lpstr>PowerPoint Presentation</vt:lpstr>
      <vt:lpstr>PowerPoint Presentation</vt:lpstr>
      <vt:lpstr>PowerPoint Presentation</vt:lpstr>
      <vt:lpstr>PowerPoint Presentation</vt:lpstr>
      <vt:lpstr>Choices for long-term controller medications </vt:lpstr>
      <vt:lpstr>Immunotherapy</vt:lpstr>
      <vt:lpstr>Environmental control</vt:lpstr>
      <vt:lpstr>PowerPoint Presentation</vt:lpstr>
      <vt:lpstr>Psychosocial factors</vt:lpstr>
      <vt:lpstr>PowerPoint Presentation</vt:lpstr>
      <vt:lpstr>Asthma Education</vt:lpstr>
      <vt:lpstr>PowerPoint Presentation</vt:lpstr>
      <vt:lpstr>PowerPoint Presentation</vt:lpstr>
      <vt:lpstr>PowerPoint Presentation</vt:lpstr>
      <vt:lpstr>PowerPoint Presentation</vt:lpstr>
      <vt:lpstr>PowerPoint Presentation</vt:lpstr>
      <vt:lpstr>Prognosis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ASTHMA </dc:title>
  <dc:creator>RayanCo</dc:creator>
  <cp:lastModifiedBy>RayanCo</cp:lastModifiedBy>
  <cp:revision>2</cp:revision>
  <dcterms:created xsi:type="dcterms:W3CDTF">2021-09-09T04:37:30Z</dcterms:created>
  <dcterms:modified xsi:type="dcterms:W3CDTF">2021-09-09T04:41:51Z</dcterms:modified>
</cp:coreProperties>
</file>